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01" r:id="rId2"/>
    <p:sldId id="277" r:id="rId3"/>
    <p:sldId id="298" r:id="rId4"/>
    <p:sldId id="306" r:id="rId5"/>
    <p:sldId id="315" r:id="rId6"/>
    <p:sldId id="310" r:id="rId7"/>
    <p:sldId id="311" r:id="rId8"/>
    <p:sldId id="325" r:id="rId9"/>
    <p:sldId id="309" r:id="rId10"/>
    <p:sldId id="316" r:id="rId11"/>
    <p:sldId id="326" r:id="rId12"/>
    <p:sldId id="327" r:id="rId13"/>
    <p:sldId id="328" r:id="rId14"/>
    <p:sldId id="321" r:id="rId15"/>
    <p:sldId id="293" r:id="rId16"/>
    <p:sldId id="317" r:id="rId17"/>
    <p:sldId id="322" r:id="rId18"/>
    <p:sldId id="323" r:id="rId19"/>
    <p:sldId id="324" r:id="rId20"/>
    <p:sldId id="312" r:id="rId21"/>
    <p:sldId id="318" r:id="rId22"/>
    <p:sldId id="319" r:id="rId23"/>
    <p:sldId id="320" r:id="rId24"/>
    <p:sldId id="329" r:id="rId25"/>
    <p:sldId id="337" r:id="rId26"/>
    <p:sldId id="338" r:id="rId27"/>
    <p:sldId id="336" r:id="rId28"/>
    <p:sldId id="340" r:id="rId29"/>
    <p:sldId id="341" r:id="rId30"/>
    <p:sldId id="342" r:id="rId31"/>
    <p:sldId id="343" r:id="rId32"/>
    <p:sldId id="339" r:id="rId33"/>
    <p:sldId id="314" r:id="rId34"/>
    <p:sldId id="332" r:id="rId35"/>
    <p:sldId id="331" r:id="rId36"/>
    <p:sldId id="330" r:id="rId37"/>
    <p:sldId id="266" r:id="rId38"/>
    <p:sldId id="285" r:id="rId39"/>
    <p:sldId id="289" r:id="rId40"/>
    <p:sldId id="294" r:id="rId41"/>
    <p:sldId id="333" r:id="rId42"/>
    <p:sldId id="334" r:id="rId43"/>
    <p:sldId id="335" r:id="rId44"/>
    <p:sldId id="307" r:id="rId45"/>
    <p:sldId id="308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1FA9FA9-D0FC-4EE2-87AE-927D4FE02781}">
          <p14:sldIdLst>
            <p14:sldId id="301"/>
            <p14:sldId id="277"/>
            <p14:sldId id="298"/>
            <p14:sldId id="306"/>
          </p14:sldIdLst>
        </p14:section>
        <p14:section name="sap on azure" id="{7D67F5CE-4DF7-43BC-8908-13BE4AD366AA}">
          <p14:sldIdLst>
            <p14:sldId id="315"/>
            <p14:sldId id="310"/>
            <p14:sldId id="311"/>
            <p14:sldId id="325"/>
          </p14:sldIdLst>
        </p14:section>
        <p14:section name="CloudTiming" id="{BC10956E-01D4-4D18-B49F-A74BC9327F61}">
          <p14:sldIdLst>
            <p14:sldId id="309"/>
            <p14:sldId id="316"/>
            <p14:sldId id="326"/>
            <p14:sldId id="327"/>
            <p14:sldId id="328"/>
            <p14:sldId id="321"/>
            <p14:sldId id="293"/>
            <p14:sldId id="317"/>
            <p14:sldId id="322"/>
            <p14:sldId id="323"/>
            <p14:sldId id="324"/>
          </p14:sldIdLst>
        </p14:section>
        <p14:section name="TrueHybrid" id="{796B6CF4-4764-40D6-BDA9-DAF03F6B46EA}">
          <p14:sldIdLst>
            <p14:sldId id="312"/>
            <p14:sldId id="318"/>
            <p14:sldId id="319"/>
            <p14:sldId id="320"/>
            <p14:sldId id="329"/>
            <p14:sldId id="337"/>
            <p14:sldId id="338"/>
            <p14:sldId id="336"/>
            <p14:sldId id="340"/>
            <p14:sldId id="341"/>
            <p14:sldId id="342"/>
            <p14:sldId id="343"/>
            <p14:sldId id="339"/>
          </p14:sldIdLst>
        </p14:section>
        <p14:section name="filesync" id="{BE8FB155-7F82-432C-977A-E1AEF81C29AB}">
          <p14:sldIdLst>
            <p14:sldId id="314"/>
            <p14:sldId id="332"/>
            <p14:sldId id="331"/>
          </p14:sldIdLst>
        </p14:section>
        <p14:section name="storage" id="{CB6CD061-1576-445E-A4CF-DA05BF91AE1C}">
          <p14:sldIdLst>
            <p14:sldId id="330"/>
          </p14:sldIdLst>
        </p14:section>
        <p14:section name="#1 iass" id="{6512214E-10C8-4B4B-9B8F-B6BA395C1DC7}">
          <p14:sldIdLst>
            <p14:sldId id="266"/>
          </p14:sldIdLst>
        </p14:section>
        <p14:section name="#2 congnitive services" id="{386E0138-E5FA-45CE-A923-57643D9D6623}">
          <p14:sldIdLst>
            <p14:sldId id="285"/>
          </p14:sldIdLst>
        </p14:section>
        <p14:section name="automation" id="{8BB06F48-A741-47B8-B6E1-2BA9E394A03F}">
          <p14:sldIdLst>
            <p14:sldId id="289"/>
          </p14:sldIdLst>
        </p14:section>
        <p14:section name="vnets" id="{E03F157E-58E4-4C13-A61E-9A674012367A}">
          <p14:sldIdLst>
            <p14:sldId id="294"/>
            <p14:sldId id="333"/>
            <p14:sldId id="334"/>
          </p14:sldIdLst>
        </p14:section>
        <p14:section name="end" id="{146BE0D3-CC4D-48C7-A1F4-D1ECBDAECF94}">
          <p14:sldIdLst>
            <p14:sldId id="335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84C6"/>
    <a:srgbClr val="2D326E"/>
    <a:srgbClr val="2590A3"/>
    <a:srgbClr val="A2CADF"/>
    <a:srgbClr val="6DB3E4"/>
    <a:srgbClr val="93C5DA"/>
    <a:srgbClr val="99CCCC"/>
    <a:srgbClr val="99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65DBBF-8C6A-4753-9EB1-928320137086}" v="169" dt="2018-11-13T06:37:42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499" autoAdjust="0"/>
  </p:normalViewPr>
  <p:slideViewPr>
    <p:cSldViewPr snapToObjects="1">
      <p:cViewPr varScale="1">
        <p:scale>
          <a:sx n="123" d="100"/>
          <a:sy n="123" d="100"/>
        </p:scale>
        <p:origin x="1236" y="102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24" d="100"/>
          <a:sy n="124" d="100"/>
        </p:scale>
        <p:origin x="495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Denninger" userId="65291b987af70b46" providerId="LiveId" clId="{BC65DBBF-8C6A-4753-9EB1-928320137086}"/>
    <pc:docChg chg="custSel addSld modSld">
      <pc:chgData name="Stefan Denninger" userId="65291b987af70b46" providerId="LiveId" clId="{BC65DBBF-8C6A-4753-9EB1-928320137086}" dt="2018-11-13T06:37:42.307" v="168" actId="1076"/>
      <pc:docMkLst>
        <pc:docMk/>
      </pc:docMkLst>
      <pc:sldChg chg="addSp delSp modSp delAnim modAnim">
        <pc:chgData name="Stefan Denninger" userId="65291b987af70b46" providerId="LiveId" clId="{BC65DBBF-8C6A-4753-9EB1-928320137086}" dt="2018-11-12T08:11:48.277" v="16" actId="14100"/>
        <pc:sldMkLst>
          <pc:docMk/>
          <pc:sldMk cId="4212154351" sldId="336"/>
        </pc:sldMkLst>
        <pc:spChg chg="del">
          <ac:chgData name="Stefan Denninger" userId="65291b987af70b46" providerId="LiveId" clId="{BC65DBBF-8C6A-4753-9EB1-928320137086}" dt="2018-11-12T08:11:33.848" v="12" actId="478"/>
          <ac:spMkLst>
            <pc:docMk/>
            <pc:sldMk cId="4212154351" sldId="336"/>
            <ac:spMk id="3" creationId="{FEEFA047-C618-4FF2-A648-36C4650BC18F}"/>
          </ac:spMkLst>
        </pc:spChg>
        <pc:spChg chg="del">
          <ac:chgData name="Stefan Denninger" userId="65291b987af70b46" providerId="LiveId" clId="{BC65DBBF-8C6A-4753-9EB1-928320137086}" dt="2018-11-12T08:11:33.848" v="12" actId="478"/>
          <ac:spMkLst>
            <pc:docMk/>
            <pc:sldMk cId="4212154351" sldId="336"/>
            <ac:spMk id="8" creationId="{DDAC9DD7-5ED3-41A6-9D13-7C0906CF0889}"/>
          </ac:spMkLst>
        </pc:spChg>
        <pc:spChg chg="del">
          <ac:chgData name="Stefan Denninger" userId="65291b987af70b46" providerId="LiveId" clId="{BC65DBBF-8C6A-4753-9EB1-928320137086}" dt="2018-11-12T08:11:33.848" v="12" actId="478"/>
          <ac:spMkLst>
            <pc:docMk/>
            <pc:sldMk cId="4212154351" sldId="336"/>
            <ac:spMk id="9" creationId="{B976900E-93D7-4B55-AF27-E3F1BCDC6273}"/>
          </ac:spMkLst>
        </pc:spChg>
        <pc:spChg chg="del">
          <ac:chgData name="Stefan Denninger" userId="65291b987af70b46" providerId="LiveId" clId="{BC65DBBF-8C6A-4753-9EB1-928320137086}" dt="2018-11-12T08:11:33.848" v="12" actId="478"/>
          <ac:spMkLst>
            <pc:docMk/>
            <pc:sldMk cId="4212154351" sldId="336"/>
            <ac:spMk id="10" creationId="{892E716C-F992-493F-ADE6-53424BE77E7D}"/>
          </ac:spMkLst>
        </pc:spChg>
        <pc:spChg chg="del">
          <ac:chgData name="Stefan Denninger" userId="65291b987af70b46" providerId="LiveId" clId="{BC65DBBF-8C6A-4753-9EB1-928320137086}" dt="2018-11-12T08:11:33.848" v="12" actId="478"/>
          <ac:spMkLst>
            <pc:docMk/>
            <pc:sldMk cId="4212154351" sldId="336"/>
            <ac:spMk id="11" creationId="{C6439D29-A073-4674-91B9-64EADCB8D1D7}"/>
          </ac:spMkLst>
        </pc:spChg>
        <pc:spChg chg="add del mod">
          <ac:chgData name="Stefan Denninger" userId="65291b987af70b46" providerId="LiveId" clId="{BC65DBBF-8C6A-4753-9EB1-928320137086}" dt="2018-11-12T08:11:33.848" v="12" actId="478"/>
          <ac:spMkLst>
            <pc:docMk/>
            <pc:sldMk cId="4212154351" sldId="336"/>
            <ac:spMk id="12" creationId="{E785D237-3657-4CD2-9379-5EC3DF46E964}"/>
          </ac:spMkLst>
        </pc:spChg>
        <pc:picChg chg="add mod">
          <ac:chgData name="Stefan Denninger" userId="65291b987af70b46" providerId="LiveId" clId="{BC65DBBF-8C6A-4753-9EB1-928320137086}" dt="2018-11-12T08:11:48.277" v="16" actId="14100"/>
          <ac:picMkLst>
            <pc:docMk/>
            <pc:sldMk cId="4212154351" sldId="336"/>
            <ac:picMk id="6" creationId="{324CE9C1-4BAA-4769-8AC1-03BFB212DE7B}"/>
          </ac:picMkLst>
        </pc:picChg>
        <pc:picChg chg="del">
          <ac:chgData name="Stefan Denninger" userId="65291b987af70b46" providerId="LiveId" clId="{BC65DBBF-8C6A-4753-9EB1-928320137086}" dt="2018-11-12T08:11:29.694" v="11" actId="478"/>
          <ac:picMkLst>
            <pc:docMk/>
            <pc:sldMk cId="4212154351" sldId="336"/>
            <ac:picMk id="7" creationId="{76551B8C-FF1D-40D4-B75E-6B1C08CA21C6}"/>
          </ac:picMkLst>
        </pc:picChg>
      </pc:sldChg>
      <pc:sldChg chg="modSp add">
        <pc:chgData name="Stefan Denninger" userId="65291b987af70b46" providerId="LiveId" clId="{BC65DBBF-8C6A-4753-9EB1-928320137086}" dt="2018-11-13T06:37:42.307" v="168" actId="1076"/>
        <pc:sldMkLst>
          <pc:docMk/>
          <pc:sldMk cId="3833050667" sldId="339"/>
        </pc:sldMkLst>
        <pc:spChg chg="mod">
          <ac:chgData name="Stefan Denninger" userId="65291b987af70b46" providerId="LiveId" clId="{BC65DBBF-8C6A-4753-9EB1-928320137086}" dt="2018-11-13T06:37:42.307" v="168" actId="1076"/>
          <ac:spMkLst>
            <pc:docMk/>
            <pc:sldMk cId="3833050667" sldId="339"/>
            <ac:spMk id="12" creationId="{E785D237-3657-4CD2-9379-5EC3DF46E964}"/>
          </ac:spMkLst>
        </pc:spChg>
      </pc:sldChg>
      <pc:sldChg chg="addSp delSp modSp add">
        <pc:chgData name="Stefan Denninger" userId="65291b987af70b46" providerId="LiveId" clId="{BC65DBBF-8C6A-4753-9EB1-928320137086}" dt="2018-11-12T08:13:10.249" v="30" actId="1076"/>
        <pc:sldMkLst>
          <pc:docMk/>
          <pc:sldMk cId="752166035" sldId="340"/>
        </pc:sldMkLst>
        <pc:picChg chg="add mod">
          <ac:chgData name="Stefan Denninger" userId="65291b987af70b46" providerId="LiveId" clId="{BC65DBBF-8C6A-4753-9EB1-928320137086}" dt="2018-11-12T08:12:42.743" v="24" actId="1076"/>
          <ac:picMkLst>
            <pc:docMk/>
            <pc:sldMk cId="752166035" sldId="340"/>
            <ac:picMk id="5" creationId="{237A5574-65EE-4148-9DBB-40CC56D66E54}"/>
          </ac:picMkLst>
        </pc:picChg>
        <pc:picChg chg="del">
          <ac:chgData name="Stefan Denninger" userId="65291b987af70b46" providerId="LiveId" clId="{BC65DBBF-8C6A-4753-9EB1-928320137086}" dt="2018-11-12T08:12:14.009" v="18" actId="478"/>
          <ac:picMkLst>
            <pc:docMk/>
            <pc:sldMk cId="752166035" sldId="340"/>
            <ac:picMk id="6" creationId="{324CE9C1-4BAA-4769-8AC1-03BFB212DE7B}"/>
          </ac:picMkLst>
        </pc:picChg>
        <pc:picChg chg="add mod">
          <ac:chgData name="Stefan Denninger" userId="65291b987af70b46" providerId="LiveId" clId="{BC65DBBF-8C6A-4753-9EB1-928320137086}" dt="2018-11-12T08:13:10.249" v="30" actId="1076"/>
          <ac:picMkLst>
            <pc:docMk/>
            <pc:sldMk cId="752166035" sldId="340"/>
            <ac:picMk id="8" creationId="{1D3DE6B0-23B0-423D-BAD5-115943F4462F}"/>
          </ac:picMkLst>
        </pc:picChg>
      </pc:sldChg>
      <pc:sldChg chg="addSp delSp modSp add">
        <pc:chgData name="Stefan Denninger" userId="65291b987af70b46" providerId="LiveId" clId="{BC65DBBF-8C6A-4753-9EB1-928320137086}" dt="2018-11-12T08:17:13.541" v="82" actId="20577"/>
        <pc:sldMkLst>
          <pc:docMk/>
          <pc:sldMk cId="4294357311" sldId="341"/>
        </pc:sldMkLst>
        <pc:spChg chg="mod">
          <ac:chgData name="Stefan Denninger" userId="65291b987af70b46" providerId="LiveId" clId="{BC65DBBF-8C6A-4753-9EB1-928320137086}" dt="2018-11-12T08:17:13.541" v="82" actId="20577"/>
          <ac:spMkLst>
            <pc:docMk/>
            <pc:sldMk cId="4294357311" sldId="341"/>
            <ac:spMk id="2" creationId="{00000000-0000-0000-0000-000000000000}"/>
          </ac:spMkLst>
        </pc:spChg>
        <pc:picChg chg="del">
          <ac:chgData name="Stefan Denninger" userId="65291b987af70b46" providerId="LiveId" clId="{BC65DBBF-8C6A-4753-9EB1-928320137086}" dt="2018-11-12T08:16:21.844" v="32" actId="478"/>
          <ac:picMkLst>
            <pc:docMk/>
            <pc:sldMk cId="4294357311" sldId="341"/>
            <ac:picMk id="5" creationId="{237A5574-65EE-4148-9DBB-40CC56D66E54}"/>
          </ac:picMkLst>
        </pc:picChg>
        <pc:picChg chg="add mod modCrop">
          <ac:chgData name="Stefan Denninger" userId="65291b987af70b46" providerId="LiveId" clId="{BC65DBBF-8C6A-4753-9EB1-928320137086}" dt="2018-11-12T08:16:56.059" v="39" actId="1076"/>
          <ac:picMkLst>
            <pc:docMk/>
            <pc:sldMk cId="4294357311" sldId="341"/>
            <ac:picMk id="6" creationId="{B5202A39-44DC-47DE-9134-85E70862D7C4}"/>
          </ac:picMkLst>
        </pc:picChg>
        <pc:picChg chg="del">
          <ac:chgData name="Stefan Denninger" userId="65291b987af70b46" providerId="LiveId" clId="{BC65DBBF-8C6A-4753-9EB1-928320137086}" dt="2018-11-12T08:16:23.242" v="33" actId="478"/>
          <ac:picMkLst>
            <pc:docMk/>
            <pc:sldMk cId="4294357311" sldId="341"/>
            <ac:picMk id="8" creationId="{1D3DE6B0-23B0-423D-BAD5-115943F4462F}"/>
          </ac:picMkLst>
        </pc:picChg>
      </pc:sldChg>
      <pc:sldChg chg="addSp delSp modSp add">
        <pc:chgData name="Stefan Denninger" userId="65291b987af70b46" providerId="LiveId" clId="{BC65DBBF-8C6A-4753-9EB1-928320137086}" dt="2018-11-12T08:31:25.383" v="134" actId="6549"/>
        <pc:sldMkLst>
          <pc:docMk/>
          <pc:sldMk cId="596814171" sldId="342"/>
        </pc:sldMkLst>
        <pc:spChg chg="mod">
          <ac:chgData name="Stefan Denninger" userId="65291b987af70b46" providerId="LiveId" clId="{BC65DBBF-8C6A-4753-9EB1-928320137086}" dt="2018-11-12T08:31:25.383" v="134" actId="6549"/>
          <ac:spMkLst>
            <pc:docMk/>
            <pc:sldMk cId="596814171" sldId="342"/>
            <ac:spMk id="2" creationId="{00000000-0000-0000-0000-000000000000}"/>
          </ac:spMkLst>
        </pc:spChg>
        <pc:picChg chg="del">
          <ac:chgData name="Stefan Denninger" userId="65291b987af70b46" providerId="LiveId" clId="{BC65DBBF-8C6A-4753-9EB1-928320137086}" dt="2018-11-12T08:31:02.860" v="84" actId="478"/>
          <ac:picMkLst>
            <pc:docMk/>
            <pc:sldMk cId="596814171" sldId="342"/>
            <ac:picMk id="6" creationId="{B5202A39-44DC-47DE-9134-85E70862D7C4}"/>
          </ac:picMkLst>
        </pc:picChg>
        <pc:picChg chg="add mod">
          <ac:chgData name="Stefan Denninger" userId="65291b987af70b46" providerId="LiveId" clId="{BC65DBBF-8C6A-4753-9EB1-928320137086}" dt="2018-11-12T08:31:15.591" v="88" actId="1076"/>
          <ac:picMkLst>
            <pc:docMk/>
            <pc:sldMk cId="596814171" sldId="342"/>
            <ac:picMk id="1026" creationId="{D2C35298-1176-43A2-8E0E-002B7F999013}"/>
          </ac:picMkLst>
        </pc:picChg>
      </pc:sldChg>
      <pc:sldChg chg="addSp delSp modSp add">
        <pc:chgData name="Stefan Denninger" userId="65291b987af70b46" providerId="LiveId" clId="{BC65DBBF-8C6A-4753-9EB1-928320137086}" dt="2018-11-13T06:36:26.254" v="141" actId="20577"/>
        <pc:sldMkLst>
          <pc:docMk/>
          <pc:sldMk cId="2888126986" sldId="343"/>
        </pc:sldMkLst>
        <pc:spChg chg="mod">
          <ac:chgData name="Stefan Denninger" userId="65291b987af70b46" providerId="LiveId" clId="{BC65DBBF-8C6A-4753-9EB1-928320137086}" dt="2018-11-13T06:36:26.254" v="141" actId="20577"/>
          <ac:spMkLst>
            <pc:docMk/>
            <pc:sldMk cId="2888126986" sldId="343"/>
            <ac:spMk id="2" creationId="{00000000-0000-0000-0000-000000000000}"/>
          </ac:spMkLst>
        </pc:spChg>
        <pc:picChg chg="del">
          <ac:chgData name="Stefan Denninger" userId="65291b987af70b46" providerId="LiveId" clId="{BC65DBBF-8C6A-4753-9EB1-928320137086}" dt="2018-11-12T08:32:36.122" v="136" actId="478"/>
          <ac:picMkLst>
            <pc:docMk/>
            <pc:sldMk cId="2888126986" sldId="343"/>
            <ac:picMk id="1026" creationId="{D2C35298-1176-43A2-8E0E-002B7F999013}"/>
          </ac:picMkLst>
        </pc:picChg>
        <pc:picChg chg="add mod">
          <ac:chgData name="Stefan Denninger" userId="65291b987af70b46" providerId="LiveId" clId="{BC65DBBF-8C6A-4753-9EB1-928320137086}" dt="2018-11-12T08:32:49.857" v="140" actId="1076"/>
          <ac:picMkLst>
            <pc:docMk/>
            <pc:sldMk cId="2888126986" sldId="343"/>
            <ac:picMk id="2050" creationId="{0897253A-ACB2-4B20-BA6C-CC864709A9E8}"/>
          </ac:picMkLst>
        </pc:picChg>
      </pc:sldChg>
    </pc:docChg>
  </pc:docChgLst>
  <pc:docChgLst>
    <pc:chgData name="Stefan Denninger" userId="65291b987af70b46" providerId="LiveId" clId="{376DF610-9679-4455-B9BC-6060E8A69A5E}"/>
    <pc:docChg chg="custSel addSld delSld modSld sldOrd delSection modSection">
      <pc:chgData name="Stefan Denninger" userId="65291b987af70b46" providerId="LiveId" clId="{376DF610-9679-4455-B9BC-6060E8A69A5E}" dt="2018-11-09T08:50:03.138" v="593" actId="5793"/>
      <pc:docMkLst>
        <pc:docMk/>
      </pc:docMkLst>
      <pc:sldChg chg="del">
        <pc:chgData name="Stefan Denninger" userId="65291b987af70b46" providerId="LiveId" clId="{376DF610-9679-4455-B9BC-6060E8A69A5E}" dt="2018-11-09T08:30:42.244" v="14" actId="2696"/>
        <pc:sldMkLst>
          <pc:docMk/>
          <pc:sldMk cId="3613844249" sldId="293"/>
        </pc:sldMkLst>
      </pc:sldChg>
      <pc:sldChg chg="add del">
        <pc:chgData name="Stefan Denninger" userId="65291b987af70b46" providerId="LiveId" clId="{376DF610-9679-4455-B9BC-6060E8A69A5E}" dt="2018-11-09T08:34:52.835" v="49"/>
        <pc:sldMkLst>
          <pc:docMk/>
          <pc:sldMk cId="990729237" sldId="298"/>
        </pc:sldMkLst>
      </pc:sldChg>
      <pc:sldChg chg="modSp">
        <pc:chgData name="Stefan Denninger" userId="65291b987af70b46" providerId="LiveId" clId="{376DF610-9679-4455-B9BC-6060E8A69A5E}" dt="2018-11-09T08:32:56.960" v="48" actId="6549"/>
        <pc:sldMkLst>
          <pc:docMk/>
          <pc:sldMk cId="2588062058" sldId="301"/>
        </pc:sldMkLst>
        <pc:spChg chg="mod">
          <ac:chgData name="Stefan Denninger" userId="65291b987af70b46" providerId="LiveId" clId="{376DF610-9679-4455-B9BC-6060E8A69A5E}" dt="2018-11-09T08:32:56.960" v="48" actId="6549"/>
          <ac:spMkLst>
            <pc:docMk/>
            <pc:sldMk cId="2588062058" sldId="301"/>
            <ac:spMk id="2" creationId="{00000000-0000-0000-0000-000000000000}"/>
          </ac:spMkLst>
        </pc:spChg>
      </pc:sldChg>
      <pc:sldChg chg="add del ord">
        <pc:chgData name="Stefan Denninger" userId="65291b987af70b46" providerId="LiveId" clId="{376DF610-9679-4455-B9BC-6060E8A69A5E}" dt="2018-11-09T08:35:34.416" v="51"/>
        <pc:sldMkLst>
          <pc:docMk/>
          <pc:sldMk cId="769492966" sldId="306"/>
        </pc:sldMkLst>
      </pc:sldChg>
      <pc:sldChg chg="modSp ord">
        <pc:chgData name="Stefan Denninger" userId="65291b987af70b46" providerId="LiveId" clId="{376DF610-9679-4455-B9BC-6060E8A69A5E}" dt="2018-11-09T08:38:00.240" v="174" actId="6549"/>
        <pc:sldMkLst>
          <pc:docMk/>
          <pc:sldMk cId="2958879513" sldId="309"/>
        </pc:sldMkLst>
        <pc:spChg chg="mod">
          <ac:chgData name="Stefan Denninger" userId="65291b987af70b46" providerId="LiveId" clId="{376DF610-9679-4455-B9BC-6060E8A69A5E}" dt="2018-11-09T08:38:00.240" v="174" actId="6549"/>
          <ac:spMkLst>
            <pc:docMk/>
            <pc:sldMk cId="2958879513" sldId="309"/>
            <ac:spMk id="2" creationId="{00000000-0000-0000-0000-000000000000}"/>
          </ac:spMkLst>
        </pc:spChg>
      </pc:sldChg>
      <pc:sldChg chg="modSp add del">
        <pc:chgData name="Stefan Denninger" userId="65291b987af70b46" providerId="LiveId" clId="{376DF610-9679-4455-B9BC-6060E8A69A5E}" dt="2018-11-09T08:37:26.115" v="113" actId="20577"/>
        <pc:sldMkLst>
          <pc:docMk/>
          <pc:sldMk cId="2567680901" sldId="310"/>
        </pc:sldMkLst>
        <pc:spChg chg="mod">
          <ac:chgData name="Stefan Denninger" userId="65291b987af70b46" providerId="LiveId" clId="{376DF610-9679-4455-B9BC-6060E8A69A5E}" dt="2018-11-09T08:37:26.115" v="113" actId="20577"/>
          <ac:spMkLst>
            <pc:docMk/>
            <pc:sldMk cId="2567680901" sldId="310"/>
            <ac:spMk id="6" creationId="{00000000-0000-0000-0000-000000000000}"/>
          </ac:spMkLst>
        </pc:spChg>
      </pc:sldChg>
      <pc:sldChg chg="add del">
        <pc:chgData name="Stefan Denninger" userId="65291b987af70b46" providerId="LiveId" clId="{376DF610-9679-4455-B9BC-6060E8A69A5E}" dt="2018-11-09T08:36:21.908" v="62"/>
        <pc:sldMkLst>
          <pc:docMk/>
          <pc:sldMk cId="3879885537" sldId="311"/>
        </pc:sldMkLst>
      </pc:sldChg>
      <pc:sldChg chg="modSp ord">
        <pc:chgData name="Stefan Denninger" userId="65291b987af70b46" providerId="LiveId" clId="{376DF610-9679-4455-B9BC-6060E8A69A5E}" dt="2018-11-09T08:44:19.688" v="347" actId="14100"/>
        <pc:sldMkLst>
          <pc:docMk/>
          <pc:sldMk cId="1723294560" sldId="312"/>
        </pc:sldMkLst>
        <pc:spChg chg="mod">
          <ac:chgData name="Stefan Denninger" userId="65291b987af70b46" providerId="LiveId" clId="{376DF610-9679-4455-B9BC-6060E8A69A5E}" dt="2018-11-09T08:43:09.470" v="275" actId="6549"/>
          <ac:spMkLst>
            <pc:docMk/>
            <pc:sldMk cId="1723294560" sldId="312"/>
            <ac:spMk id="2" creationId="{00000000-0000-0000-0000-000000000000}"/>
          </ac:spMkLst>
        </pc:spChg>
        <pc:spChg chg="mod">
          <ac:chgData name="Stefan Denninger" userId="65291b987af70b46" providerId="LiveId" clId="{376DF610-9679-4455-B9BC-6060E8A69A5E}" dt="2018-11-09T08:44:19.688" v="347" actId="14100"/>
          <ac:spMkLst>
            <pc:docMk/>
            <pc:sldMk cId="1723294560" sldId="312"/>
            <ac:spMk id="3" creationId="{00000000-0000-0000-0000-000000000000}"/>
          </ac:spMkLst>
        </pc:spChg>
      </pc:sldChg>
      <pc:sldChg chg="add ord setBg">
        <pc:chgData name="Stefan Denninger" userId="65291b987af70b46" providerId="LiveId" clId="{376DF610-9679-4455-B9BC-6060E8A69A5E}" dt="2018-11-09T08:36:02.624" v="60"/>
        <pc:sldMkLst>
          <pc:docMk/>
          <pc:sldMk cId="1692146788" sldId="315"/>
        </pc:sldMkLst>
      </pc:sldChg>
      <pc:sldChg chg="addSp delSp modSp add ord">
        <pc:chgData name="Stefan Denninger" userId="65291b987af70b46" providerId="LiveId" clId="{376DF610-9679-4455-B9BC-6060E8A69A5E}" dt="2018-11-09T08:41:08.946" v="212" actId="1076"/>
        <pc:sldMkLst>
          <pc:docMk/>
          <pc:sldMk cId="810268702" sldId="316"/>
        </pc:sldMkLst>
        <pc:spChg chg="mod">
          <ac:chgData name="Stefan Denninger" userId="65291b987af70b46" providerId="LiveId" clId="{376DF610-9679-4455-B9BC-6060E8A69A5E}" dt="2018-11-09T08:38:32.476" v="206" actId="6549"/>
          <ac:spMkLst>
            <pc:docMk/>
            <pc:sldMk cId="810268702" sldId="316"/>
            <ac:spMk id="2" creationId="{00000000-0000-0000-0000-000000000000}"/>
          </ac:spMkLst>
        </pc:spChg>
        <pc:spChg chg="add mod">
          <ac:chgData name="Stefan Denninger" userId="65291b987af70b46" providerId="LiveId" clId="{376DF610-9679-4455-B9BC-6060E8A69A5E}" dt="2018-11-09T08:38:42.132" v="207" actId="478"/>
          <ac:spMkLst>
            <pc:docMk/>
            <pc:sldMk cId="810268702" sldId="316"/>
            <ac:spMk id="4" creationId="{7A0B1FA2-6E55-4758-B373-35836CAAB2BA}"/>
          </ac:spMkLst>
        </pc:spChg>
        <pc:spChg chg="del">
          <ac:chgData name="Stefan Denninger" userId="65291b987af70b46" providerId="LiveId" clId="{376DF610-9679-4455-B9BC-6060E8A69A5E}" dt="2018-11-09T08:38:42.132" v="207" actId="478"/>
          <ac:spMkLst>
            <pc:docMk/>
            <pc:sldMk cId="810268702" sldId="316"/>
            <ac:spMk id="6" creationId="{00000000-0000-0000-0000-000000000000}"/>
          </ac:spMkLst>
        </pc:spChg>
        <pc:picChg chg="add mod">
          <ac:chgData name="Stefan Denninger" userId="65291b987af70b46" providerId="LiveId" clId="{376DF610-9679-4455-B9BC-6060E8A69A5E}" dt="2018-11-09T08:41:08.946" v="212" actId="1076"/>
          <ac:picMkLst>
            <pc:docMk/>
            <pc:sldMk cId="810268702" sldId="316"/>
            <ac:picMk id="5" creationId="{A0DDC6A1-D1AE-476C-A398-35F6C3B9538C}"/>
          </ac:picMkLst>
        </pc:picChg>
      </pc:sldChg>
      <pc:sldChg chg="modSp add">
        <pc:chgData name="Stefan Denninger" userId="65291b987af70b46" providerId="LiveId" clId="{376DF610-9679-4455-B9BC-6060E8A69A5E}" dt="2018-11-09T08:42:42.847" v="244" actId="6549"/>
        <pc:sldMkLst>
          <pc:docMk/>
          <pc:sldMk cId="3946571198" sldId="317"/>
        </pc:sldMkLst>
        <pc:spChg chg="mod">
          <ac:chgData name="Stefan Denninger" userId="65291b987af70b46" providerId="LiveId" clId="{376DF610-9679-4455-B9BC-6060E8A69A5E}" dt="2018-11-09T08:42:36.956" v="241" actId="6549"/>
          <ac:spMkLst>
            <pc:docMk/>
            <pc:sldMk cId="3946571198" sldId="317"/>
            <ac:spMk id="2" creationId="{00000000-0000-0000-0000-000000000000}"/>
          </ac:spMkLst>
        </pc:spChg>
        <pc:spChg chg="mod">
          <ac:chgData name="Stefan Denninger" userId="65291b987af70b46" providerId="LiveId" clId="{376DF610-9679-4455-B9BC-6060E8A69A5E}" dt="2018-11-09T08:42:42.847" v="244" actId="6549"/>
          <ac:spMkLst>
            <pc:docMk/>
            <pc:sldMk cId="3946571198" sldId="317"/>
            <ac:spMk id="6" creationId="{00000000-0000-0000-0000-000000000000}"/>
          </ac:spMkLst>
        </pc:spChg>
      </pc:sldChg>
      <pc:sldChg chg="addSp delSp modSp add ord">
        <pc:chgData name="Stefan Denninger" userId="65291b987af70b46" providerId="LiveId" clId="{376DF610-9679-4455-B9BC-6060E8A69A5E}" dt="2018-11-09T08:46:55.417" v="354" actId="14100"/>
        <pc:sldMkLst>
          <pc:docMk/>
          <pc:sldMk cId="3358909769" sldId="318"/>
        </pc:sldMkLst>
        <pc:spChg chg="mod">
          <ac:chgData name="Stefan Denninger" userId="65291b987af70b46" providerId="LiveId" clId="{376DF610-9679-4455-B9BC-6060E8A69A5E}" dt="2018-11-09T08:43:25.704" v="292" actId="20577"/>
          <ac:spMkLst>
            <pc:docMk/>
            <pc:sldMk cId="3358909769" sldId="318"/>
            <ac:spMk id="2" creationId="{00000000-0000-0000-0000-000000000000}"/>
          </ac:spMkLst>
        </pc:spChg>
        <pc:spChg chg="add mod">
          <ac:chgData name="Stefan Denninger" userId="65291b987af70b46" providerId="LiveId" clId="{376DF610-9679-4455-B9BC-6060E8A69A5E}" dt="2018-11-09T08:44:37.121" v="348" actId="478"/>
          <ac:spMkLst>
            <pc:docMk/>
            <pc:sldMk cId="3358909769" sldId="318"/>
            <ac:spMk id="4" creationId="{B46ACB03-0ADA-481C-A88F-570C36C3888B}"/>
          </ac:spMkLst>
        </pc:spChg>
        <pc:spChg chg="del">
          <ac:chgData name="Stefan Denninger" userId="65291b987af70b46" providerId="LiveId" clId="{376DF610-9679-4455-B9BC-6060E8A69A5E}" dt="2018-11-09T08:44:37.121" v="348" actId="478"/>
          <ac:spMkLst>
            <pc:docMk/>
            <pc:sldMk cId="3358909769" sldId="318"/>
            <ac:spMk id="6" creationId="{00000000-0000-0000-0000-000000000000}"/>
          </ac:spMkLst>
        </pc:spChg>
        <pc:picChg chg="add del">
          <ac:chgData name="Stefan Denninger" userId="65291b987af70b46" providerId="LiveId" clId="{376DF610-9679-4455-B9BC-6060E8A69A5E}" dt="2018-11-09T08:44:42.481" v="350" actId="478"/>
          <ac:picMkLst>
            <pc:docMk/>
            <pc:sldMk cId="3358909769" sldId="318"/>
            <ac:picMk id="5" creationId="{C151AE0B-82D3-4E39-A954-E0C3BFACB137}"/>
          </ac:picMkLst>
        </pc:picChg>
        <pc:picChg chg="add mod">
          <ac:chgData name="Stefan Denninger" userId="65291b987af70b46" providerId="LiveId" clId="{376DF610-9679-4455-B9BC-6060E8A69A5E}" dt="2018-11-09T08:46:55.417" v="354" actId="14100"/>
          <ac:picMkLst>
            <pc:docMk/>
            <pc:sldMk cId="3358909769" sldId="318"/>
            <ac:picMk id="7" creationId="{76551B8C-FF1D-40D4-B75E-6B1C08CA21C6}"/>
          </ac:picMkLst>
        </pc:picChg>
      </pc:sldChg>
      <pc:sldChg chg="modSp add ord modNotesTx">
        <pc:chgData name="Stefan Denninger" userId="65291b987af70b46" providerId="LiveId" clId="{376DF610-9679-4455-B9BC-6060E8A69A5E}" dt="2018-11-09T08:48:42.182" v="489" actId="6549"/>
        <pc:sldMkLst>
          <pc:docMk/>
          <pc:sldMk cId="2602939848" sldId="319"/>
        </pc:sldMkLst>
        <pc:spChg chg="mod">
          <ac:chgData name="Stefan Denninger" userId="65291b987af70b46" providerId="LiveId" clId="{376DF610-9679-4455-B9BC-6060E8A69A5E}" dt="2018-11-09T08:47:29.974" v="368" actId="20577"/>
          <ac:spMkLst>
            <pc:docMk/>
            <pc:sldMk cId="2602939848" sldId="319"/>
            <ac:spMk id="2" creationId="{00000000-0000-0000-0000-000000000000}"/>
          </ac:spMkLst>
        </pc:spChg>
        <pc:spChg chg="mod">
          <ac:chgData name="Stefan Denninger" userId="65291b987af70b46" providerId="LiveId" clId="{376DF610-9679-4455-B9BC-6060E8A69A5E}" dt="2018-11-09T08:48:42.182" v="489" actId="6549"/>
          <ac:spMkLst>
            <pc:docMk/>
            <pc:sldMk cId="2602939848" sldId="319"/>
            <ac:spMk id="6" creationId="{00000000-0000-0000-0000-000000000000}"/>
          </ac:spMkLst>
        </pc:spChg>
      </pc:sldChg>
      <pc:sldChg chg="modSp add">
        <pc:chgData name="Stefan Denninger" userId="65291b987af70b46" providerId="LiveId" clId="{376DF610-9679-4455-B9BC-6060E8A69A5E}" dt="2018-11-09T08:50:03.138" v="593" actId="5793"/>
        <pc:sldMkLst>
          <pc:docMk/>
          <pc:sldMk cId="755244507" sldId="320"/>
        </pc:sldMkLst>
        <pc:spChg chg="mod">
          <ac:chgData name="Stefan Denninger" userId="65291b987af70b46" providerId="LiveId" clId="{376DF610-9679-4455-B9BC-6060E8A69A5E}" dt="2018-11-09T08:48:57.699" v="496" actId="20577"/>
          <ac:spMkLst>
            <pc:docMk/>
            <pc:sldMk cId="755244507" sldId="320"/>
            <ac:spMk id="2" creationId="{00000000-0000-0000-0000-000000000000}"/>
          </ac:spMkLst>
        </pc:spChg>
        <pc:spChg chg="mod">
          <ac:chgData name="Stefan Denninger" userId="65291b987af70b46" providerId="LiveId" clId="{376DF610-9679-4455-B9BC-6060E8A69A5E}" dt="2018-11-09T08:50:03.138" v="593" actId="5793"/>
          <ac:spMkLst>
            <pc:docMk/>
            <pc:sldMk cId="755244507" sldId="320"/>
            <ac:spMk id="6" creationId="{00000000-0000-0000-0000-000000000000}"/>
          </ac:spMkLst>
        </pc:spChg>
      </pc:sldChg>
    </pc:docChg>
  </pc:docChgLst>
  <pc:docChgLst>
    <pc:chgData name="Stefan Denninger" userId="65291b987af70b46" providerId="LiveId" clId="{FFB93F1B-A41D-4A3C-9A98-BE70E29A24D9}"/>
    <pc:docChg chg="custSel addSld delSld modSld sldOrd modSection">
      <pc:chgData name="Stefan Denninger" userId="65291b987af70b46" providerId="LiveId" clId="{FFB93F1B-A41D-4A3C-9A98-BE70E29A24D9}" dt="2018-11-10T10:05:27.918" v="1275" actId="14861"/>
      <pc:docMkLst>
        <pc:docMk/>
      </pc:docMkLst>
      <pc:sldChg chg="modTransition">
        <pc:chgData name="Stefan Denninger" userId="65291b987af70b46" providerId="LiveId" clId="{FFB93F1B-A41D-4A3C-9A98-BE70E29A24D9}" dt="2018-11-10T09:57:40.624" v="1177"/>
        <pc:sldMkLst>
          <pc:docMk/>
          <pc:sldMk cId="183143654" sldId="266"/>
        </pc:sldMkLst>
      </pc:sldChg>
      <pc:sldChg chg="modTransition">
        <pc:chgData name="Stefan Denninger" userId="65291b987af70b46" providerId="LiveId" clId="{FFB93F1B-A41D-4A3C-9A98-BE70E29A24D9}" dt="2018-11-10T09:57:45.546" v="1178"/>
        <pc:sldMkLst>
          <pc:docMk/>
          <pc:sldMk cId="3280533772" sldId="285"/>
        </pc:sldMkLst>
      </pc:sldChg>
      <pc:sldChg chg="modSp">
        <pc:chgData name="Stefan Denninger" userId="65291b987af70b46" providerId="LiveId" clId="{FFB93F1B-A41D-4A3C-9A98-BE70E29A24D9}" dt="2018-11-10T09:58:09.057" v="1205" actId="20577"/>
        <pc:sldMkLst>
          <pc:docMk/>
          <pc:sldMk cId="970063400" sldId="289"/>
        </pc:sldMkLst>
        <pc:spChg chg="mod">
          <ac:chgData name="Stefan Denninger" userId="65291b987af70b46" providerId="LiveId" clId="{FFB93F1B-A41D-4A3C-9A98-BE70E29A24D9}" dt="2018-11-10T09:57:54.619" v="1180" actId="20577"/>
          <ac:spMkLst>
            <pc:docMk/>
            <pc:sldMk cId="970063400" sldId="289"/>
            <ac:spMk id="2" creationId="{00000000-0000-0000-0000-000000000000}"/>
          </ac:spMkLst>
        </pc:spChg>
        <pc:spChg chg="mod">
          <ac:chgData name="Stefan Denninger" userId="65291b987af70b46" providerId="LiveId" clId="{FFB93F1B-A41D-4A3C-9A98-BE70E29A24D9}" dt="2018-11-10T09:58:09.057" v="1205" actId="20577"/>
          <ac:spMkLst>
            <pc:docMk/>
            <pc:sldMk cId="970063400" sldId="289"/>
            <ac:spMk id="3" creationId="{00000000-0000-0000-0000-000000000000}"/>
          </ac:spMkLst>
        </pc:spChg>
      </pc:sldChg>
      <pc:sldChg chg="modSp add">
        <pc:chgData name="Stefan Denninger" userId="65291b987af70b46" providerId="LiveId" clId="{FFB93F1B-A41D-4A3C-9A98-BE70E29A24D9}" dt="2018-11-10T08:47:11.810" v="312" actId="20577"/>
        <pc:sldMkLst>
          <pc:docMk/>
          <pc:sldMk cId="3613844249" sldId="293"/>
        </pc:sldMkLst>
        <pc:spChg chg="mod">
          <ac:chgData name="Stefan Denninger" userId="65291b987af70b46" providerId="LiveId" clId="{FFB93F1B-A41D-4A3C-9A98-BE70E29A24D9}" dt="2018-11-10T08:47:11.810" v="312" actId="20577"/>
          <ac:spMkLst>
            <pc:docMk/>
            <pc:sldMk cId="3613844249" sldId="293"/>
            <ac:spMk id="6" creationId="{00000000-0000-0000-0000-000000000000}"/>
          </ac:spMkLst>
        </pc:spChg>
      </pc:sldChg>
      <pc:sldChg chg="modSp">
        <pc:chgData name="Stefan Denninger" userId="65291b987af70b46" providerId="LiveId" clId="{FFB93F1B-A41D-4A3C-9A98-BE70E29A24D9}" dt="2018-11-10T10:00:31.704" v="1252" actId="20577"/>
        <pc:sldMkLst>
          <pc:docMk/>
          <pc:sldMk cId="3541823619" sldId="294"/>
        </pc:sldMkLst>
        <pc:spChg chg="mod">
          <ac:chgData name="Stefan Denninger" userId="65291b987af70b46" providerId="LiveId" clId="{FFB93F1B-A41D-4A3C-9A98-BE70E29A24D9}" dt="2018-11-10T10:00:31.704" v="1252" actId="20577"/>
          <ac:spMkLst>
            <pc:docMk/>
            <pc:sldMk cId="3541823619" sldId="294"/>
            <ac:spMk id="2" creationId="{00000000-0000-0000-0000-000000000000}"/>
          </ac:spMkLst>
        </pc:spChg>
      </pc:sldChg>
      <pc:sldChg chg="modSp">
        <pc:chgData name="Stefan Denninger" userId="65291b987af70b46" providerId="LiveId" clId="{FFB93F1B-A41D-4A3C-9A98-BE70E29A24D9}" dt="2018-11-10T08:38:53.294" v="98" actId="20577"/>
        <pc:sldMkLst>
          <pc:docMk/>
          <pc:sldMk cId="769492966" sldId="306"/>
        </pc:sldMkLst>
        <pc:spChg chg="mod">
          <ac:chgData name="Stefan Denninger" userId="65291b987af70b46" providerId="LiveId" clId="{FFB93F1B-A41D-4A3C-9A98-BE70E29A24D9}" dt="2018-11-10T08:38:53.294" v="98" actId="20577"/>
          <ac:spMkLst>
            <pc:docMk/>
            <pc:sldMk cId="769492966" sldId="306"/>
            <ac:spMk id="6" creationId="{00000000-0000-0000-0000-000000000000}"/>
          </ac:spMkLst>
        </pc:spChg>
      </pc:sldChg>
      <pc:sldChg chg="modSp">
        <pc:chgData name="Stefan Denninger" userId="65291b987af70b46" providerId="LiveId" clId="{FFB93F1B-A41D-4A3C-9A98-BE70E29A24D9}" dt="2018-11-10T08:57:12.926" v="451" actId="20577"/>
        <pc:sldMkLst>
          <pc:docMk/>
          <pc:sldMk cId="2958879513" sldId="309"/>
        </pc:sldMkLst>
        <pc:spChg chg="mod">
          <ac:chgData name="Stefan Denninger" userId="65291b987af70b46" providerId="LiveId" clId="{FFB93F1B-A41D-4A3C-9A98-BE70E29A24D9}" dt="2018-11-10T08:57:12.926" v="451" actId="20577"/>
          <ac:spMkLst>
            <pc:docMk/>
            <pc:sldMk cId="2958879513" sldId="309"/>
            <ac:spMk id="2" creationId="{00000000-0000-0000-0000-000000000000}"/>
          </ac:spMkLst>
        </pc:spChg>
        <pc:spChg chg="mod">
          <ac:chgData name="Stefan Denninger" userId="65291b987af70b46" providerId="LiveId" clId="{FFB93F1B-A41D-4A3C-9A98-BE70E29A24D9}" dt="2018-11-10T08:40:02.218" v="120" actId="5793"/>
          <ac:spMkLst>
            <pc:docMk/>
            <pc:sldMk cId="2958879513" sldId="309"/>
            <ac:spMk id="3" creationId="{00000000-0000-0000-0000-000000000000}"/>
          </ac:spMkLst>
        </pc:spChg>
      </pc:sldChg>
      <pc:sldChg chg="modSp">
        <pc:chgData name="Stefan Denninger" userId="65291b987af70b46" providerId="LiveId" clId="{FFB93F1B-A41D-4A3C-9A98-BE70E29A24D9}" dt="2018-11-10T08:59:03.718" v="549" actId="20577"/>
        <pc:sldMkLst>
          <pc:docMk/>
          <pc:sldMk cId="2567680901" sldId="310"/>
        </pc:sldMkLst>
        <pc:spChg chg="mod">
          <ac:chgData name="Stefan Denninger" userId="65291b987af70b46" providerId="LiveId" clId="{FFB93F1B-A41D-4A3C-9A98-BE70E29A24D9}" dt="2018-11-10T08:59:03.718" v="549" actId="20577"/>
          <ac:spMkLst>
            <pc:docMk/>
            <pc:sldMk cId="2567680901" sldId="310"/>
            <ac:spMk id="6" creationId="{00000000-0000-0000-0000-000000000000}"/>
          </ac:spMkLst>
        </pc:spChg>
      </pc:sldChg>
      <pc:sldChg chg="modSp">
        <pc:chgData name="Stefan Denninger" userId="65291b987af70b46" providerId="LiveId" clId="{FFB93F1B-A41D-4A3C-9A98-BE70E29A24D9}" dt="2018-11-10T09:57:02.827" v="1175" actId="20577"/>
        <pc:sldMkLst>
          <pc:docMk/>
          <pc:sldMk cId="1723294560" sldId="312"/>
        </pc:sldMkLst>
        <pc:spChg chg="mod">
          <ac:chgData name="Stefan Denninger" userId="65291b987af70b46" providerId="LiveId" clId="{FFB93F1B-A41D-4A3C-9A98-BE70E29A24D9}" dt="2018-11-10T09:57:02.827" v="1175" actId="20577"/>
          <ac:spMkLst>
            <pc:docMk/>
            <pc:sldMk cId="1723294560" sldId="312"/>
            <ac:spMk id="2" creationId="{00000000-0000-0000-0000-000000000000}"/>
          </ac:spMkLst>
        </pc:spChg>
      </pc:sldChg>
      <pc:sldChg chg="modSp ord">
        <pc:chgData name="Stefan Denninger" userId="65291b987af70b46" providerId="LiveId" clId="{FFB93F1B-A41D-4A3C-9A98-BE70E29A24D9}" dt="2018-11-10T09:54:49.038" v="1130" actId="20577"/>
        <pc:sldMkLst>
          <pc:docMk/>
          <pc:sldMk cId="3717100306" sldId="314"/>
        </pc:sldMkLst>
        <pc:spChg chg="mod">
          <ac:chgData name="Stefan Denninger" userId="65291b987af70b46" providerId="LiveId" clId="{FFB93F1B-A41D-4A3C-9A98-BE70E29A24D9}" dt="2018-11-10T09:54:49.038" v="1130" actId="20577"/>
          <ac:spMkLst>
            <pc:docMk/>
            <pc:sldMk cId="3717100306" sldId="314"/>
            <ac:spMk id="2" creationId="{00000000-0000-0000-0000-000000000000}"/>
          </ac:spMkLst>
        </pc:spChg>
      </pc:sldChg>
      <pc:sldChg chg="addSp modSp modAnim modNotesTx">
        <pc:chgData name="Stefan Denninger" userId="65291b987af70b46" providerId="LiveId" clId="{FFB93F1B-A41D-4A3C-9A98-BE70E29A24D9}" dt="2018-11-10T08:56:44.835" v="446" actId="14100"/>
        <pc:sldMkLst>
          <pc:docMk/>
          <pc:sldMk cId="810268702" sldId="316"/>
        </pc:sldMkLst>
        <pc:spChg chg="add mod">
          <ac:chgData name="Stefan Denninger" userId="65291b987af70b46" providerId="LiveId" clId="{FFB93F1B-A41D-4A3C-9A98-BE70E29A24D9}" dt="2018-11-10T08:56:26.560" v="445" actId="14100"/>
          <ac:spMkLst>
            <pc:docMk/>
            <pc:sldMk cId="810268702" sldId="316"/>
            <ac:spMk id="3" creationId="{04960227-6F26-4008-89AD-C80E53C4DE1A}"/>
          </ac:spMkLst>
        </pc:spChg>
        <pc:picChg chg="mod">
          <ac:chgData name="Stefan Denninger" userId="65291b987af70b46" providerId="LiveId" clId="{FFB93F1B-A41D-4A3C-9A98-BE70E29A24D9}" dt="2018-11-10T08:56:44.835" v="446" actId="14100"/>
          <ac:picMkLst>
            <pc:docMk/>
            <pc:sldMk cId="810268702" sldId="316"/>
            <ac:picMk id="5" creationId="{A0DDC6A1-D1AE-476C-A398-35F6C3B9538C}"/>
          </ac:picMkLst>
        </pc:picChg>
      </pc:sldChg>
      <pc:sldChg chg="addSp delSp modSp">
        <pc:chgData name="Stefan Denninger" userId="65291b987af70b46" providerId="LiveId" clId="{FFB93F1B-A41D-4A3C-9A98-BE70E29A24D9}" dt="2018-11-10T09:10:12.928" v="904" actId="1076"/>
        <pc:sldMkLst>
          <pc:docMk/>
          <pc:sldMk cId="3946571198" sldId="317"/>
        </pc:sldMkLst>
        <pc:spChg chg="mod">
          <ac:chgData name="Stefan Denninger" userId="65291b987af70b46" providerId="LiveId" clId="{FFB93F1B-A41D-4A3C-9A98-BE70E29A24D9}" dt="2018-11-10T08:48:03.589" v="338" actId="20577"/>
          <ac:spMkLst>
            <pc:docMk/>
            <pc:sldMk cId="3946571198" sldId="317"/>
            <ac:spMk id="2" creationId="{00000000-0000-0000-0000-000000000000}"/>
          </ac:spMkLst>
        </pc:spChg>
        <pc:spChg chg="add del mod">
          <ac:chgData name="Stefan Denninger" userId="65291b987af70b46" providerId="LiveId" clId="{FFB93F1B-A41D-4A3C-9A98-BE70E29A24D9}" dt="2018-11-10T08:48:14.481" v="340" actId="478"/>
          <ac:spMkLst>
            <pc:docMk/>
            <pc:sldMk cId="3946571198" sldId="317"/>
            <ac:spMk id="4" creationId="{F2A06AD8-09FB-4A33-A83A-D321492E72E9}"/>
          </ac:spMkLst>
        </pc:spChg>
        <pc:spChg chg="del">
          <ac:chgData name="Stefan Denninger" userId="65291b987af70b46" providerId="LiveId" clId="{FFB93F1B-A41D-4A3C-9A98-BE70E29A24D9}" dt="2018-11-10T08:48:07.417" v="339" actId="478"/>
          <ac:spMkLst>
            <pc:docMk/>
            <pc:sldMk cId="3946571198" sldId="317"/>
            <ac:spMk id="6" creationId="{00000000-0000-0000-0000-000000000000}"/>
          </ac:spMkLst>
        </pc:spChg>
        <pc:picChg chg="add mod">
          <ac:chgData name="Stefan Denninger" userId="65291b987af70b46" providerId="LiveId" clId="{FFB93F1B-A41D-4A3C-9A98-BE70E29A24D9}" dt="2018-11-10T09:10:12.928" v="904" actId="1076"/>
          <ac:picMkLst>
            <pc:docMk/>
            <pc:sldMk cId="3946571198" sldId="317"/>
            <ac:picMk id="1026" creationId="{202CDB2B-9373-4FA3-B6A8-50C682584FCE}"/>
          </ac:picMkLst>
        </pc:picChg>
      </pc:sldChg>
      <pc:sldChg chg="modNotesTx">
        <pc:chgData name="Stefan Denninger" userId="65291b987af70b46" providerId="LiveId" clId="{FFB93F1B-A41D-4A3C-9A98-BE70E29A24D9}" dt="2018-11-10T09:10:56.329" v="911" actId="20577"/>
        <pc:sldMkLst>
          <pc:docMk/>
          <pc:sldMk cId="3358909769" sldId="318"/>
        </pc:sldMkLst>
      </pc:sldChg>
      <pc:sldChg chg="modSp">
        <pc:chgData name="Stefan Denninger" userId="65291b987af70b46" providerId="LiveId" clId="{FFB93F1B-A41D-4A3C-9A98-BE70E29A24D9}" dt="2018-11-10T09:11:09.206" v="912" actId="20577"/>
        <pc:sldMkLst>
          <pc:docMk/>
          <pc:sldMk cId="2602939848" sldId="319"/>
        </pc:sldMkLst>
        <pc:spChg chg="mod">
          <ac:chgData name="Stefan Denninger" userId="65291b987af70b46" providerId="LiveId" clId="{FFB93F1B-A41D-4A3C-9A98-BE70E29A24D9}" dt="2018-11-10T09:11:09.206" v="912" actId="20577"/>
          <ac:spMkLst>
            <pc:docMk/>
            <pc:sldMk cId="2602939848" sldId="319"/>
            <ac:spMk id="6" creationId="{00000000-0000-0000-0000-000000000000}"/>
          </ac:spMkLst>
        </pc:spChg>
      </pc:sldChg>
      <pc:sldChg chg="modNotesTx">
        <pc:chgData name="Stefan Denninger" userId="65291b987af70b46" providerId="LiveId" clId="{FFB93F1B-A41D-4A3C-9A98-BE70E29A24D9}" dt="2018-11-10T09:51:29.255" v="1082" actId="20577"/>
        <pc:sldMkLst>
          <pc:docMk/>
          <pc:sldMk cId="755244507" sldId="320"/>
        </pc:sldMkLst>
      </pc:sldChg>
      <pc:sldChg chg="modSp add setBg">
        <pc:chgData name="Stefan Denninger" userId="65291b987af70b46" providerId="LiveId" clId="{FFB93F1B-A41D-4A3C-9A98-BE70E29A24D9}" dt="2018-11-10T09:09:42.647" v="902" actId="20577"/>
        <pc:sldMkLst>
          <pc:docMk/>
          <pc:sldMk cId="3137420412" sldId="321"/>
        </pc:sldMkLst>
        <pc:spChg chg="mod">
          <ac:chgData name="Stefan Denninger" userId="65291b987af70b46" providerId="LiveId" clId="{FFB93F1B-A41D-4A3C-9A98-BE70E29A24D9}" dt="2018-11-10T08:42:24.522" v="208" actId="20577"/>
          <ac:spMkLst>
            <pc:docMk/>
            <pc:sldMk cId="3137420412" sldId="321"/>
            <ac:spMk id="2" creationId="{00000000-0000-0000-0000-000000000000}"/>
          </ac:spMkLst>
        </pc:spChg>
        <pc:spChg chg="mod">
          <ac:chgData name="Stefan Denninger" userId="65291b987af70b46" providerId="LiveId" clId="{FFB93F1B-A41D-4A3C-9A98-BE70E29A24D9}" dt="2018-11-10T09:09:42.647" v="902" actId="20577"/>
          <ac:spMkLst>
            <pc:docMk/>
            <pc:sldMk cId="3137420412" sldId="321"/>
            <ac:spMk id="3" creationId="{00000000-0000-0000-0000-000000000000}"/>
          </ac:spMkLst>
        </pc:spChg>
      </pc:sldChg>
      <pc:sldChg chg="addSp delSp modSp add">
        <pc:chgData name="Stefan Denninger" userId="65291b987af70b46" providerId="LiveId" clId="{FFB93F1B-A41D-4A3C-9A98-BE70E29A24D9}" dt="2018-11-10T09:10:25.771" v="908" actId="732"/>
        <pc:sldMkLst>
          <pc:docMk/>
          <pc:sldMk cId="3875292376" sldId="322"/>
        </pc:sldMkLst>
        <pc:picChg chg="del">
          <ac:chgData name="Stefan Denninger" userId="65291b987af70b46" providerId="LiveId" clId="{FFB93F1B-A41D-4A3C-9A98-BE70E29A24D9}" dt="2018-11-10T08:49:36.360" v="346" actId="478"/>
          <ac:picMkLst>
            <pc:docMk/>
            <pc:sldMk cId="3875292376" sldId="322"/>
            <ac:picMk id="1026" creationId="{202CDB2B-9373-4FA3-B6A8-50C682584FCE}"/>
          </ac:picMkLst>
        </pc:picChg>
        <pc:picChg chg="add mod modCrop">
          <ac:chgData name="Stefan Denninger" userId="65291b987af70b46" providerId="LiveId" clId="{FFB93F1B-A41D-4A3C-9A98-BE70E29A24D9}" dt="2018-11-10T09:10:25.771" v="908" actId="732"/>
          <ac:picMkLst>
            <pc:docMk/>
            <pc:sldMk cId="3875292376" sldId="322"/>
            <ac:picMk id="2050" creationId="{6129ABF5-88E6-41CF-BC47-C18786C28C55}"/>
          </ac:picMkLst>
        </pc:picChg>
      </pc:sldChg>
      <pc:sldChg chg="addSp delSp modSp add modNotesTx">
        <pc:chgData name="Stefan Denninger" userId="65291b987af70b46" providerId="LiveId" clId="{FFB93F1B-A41D-4A3C-9A98-BE70E29A24D9}" dt="2018-11-10T09:10:38.946" v="910" actId="1076"/>
        <pc:sldMkLst>
          <pc:docMk/>
          <pc:sldMk cId="1245364165" sldId="323"/>
        </pc:sldMkLst>
        <pc:spChg chg="mod">
          <ac:chgData name="Stefan Denninger" userId="65291b987af70b46" providerId="LiveId" clId="{FFB93F1B-A41D-4A3C-9A98-BE70E29A24D9}" dt="2018-11-10T08:50:58.179" v="389" actId="20577"/>
          <ac:spMkLst>
            <pc:docMk/>
            <pc:sldMk cId="1245364165" sldId="323"/>
            <ac:spMk id="2" creationId="{00000000-0000-0000-0000-000000000000}"/>
          </ac:spMkLst>
        </pc:spChg>
        <pc:spChg chg="add mod">
          <ac:chgData name="Stefan Denninger" userId="65291b987af70b46" providerId="LiveId" clId="{FFB93F1B-A41D-4A3C-9A98-BE70E29A24D9}" dt="2018-11-10T08:52:30.064" v="403" actId="1076"/>
          <ac:spMkLst>
            <pc:docMk/>
            <pc:sldMk cId="1245364165" sldId="323"/>
            <ac:spMk id="3" creationId="{BEB375A5-761E-4960-B952-2FF1DB2CEF69}"/>
          </ac:spMkLst>
        </pc:spChg>
        <pc:picChg chg="del">
          <ac:chgData name="Stefan Denninger" userId="65291b987af70b46" providerId="LiveId" clId="{FFB93F1B-A41D-4A3C-9A98-BE70E29A24D9}" dt="2018-11-10T08:50:29.796" v="378" actId="478"/>
          <ac:picMkLst>
            <pc:docMk/>
            <pc:sldMk cId="1245364165" sldId="323"/>
            <ac:picMk id="2050" creationId="{6129ABF5-88E6-41CF-BC47-C18786C28C55}"/>
          </ac:picMkLst>
        </pc:picChg>
        <pc:picChg chg="add mod">
          <ac:chgData name="Stefan Denninger" userId="65291b987af70b46" providerId="LiveId" clId="{FFB93F1B-A41D-4A3C-9A98-BE70E29A24D9}" dt="2018-11-10T09:10:38.946" v="910" actId="1076"/>
          <ac:picMkLst>
            <pc:docMk/>
            <pc:sldMk cId="1245364165" sldId="323"/>
            <ac:picMk id="3074" creationId="{D8D8B0A0-2FA1-4AEA-BAA2-E871BA05135A}"/>
          </ac:picMkLst>
        </pc:picChg>
      </pc:sldChg>
      <pc:sldChg chg="addSp delSp modSp add">
        <pc:chgData name="Stefan Denninger" userId="65291b987af70b46" providerId="LiveId" clId="{FFB93F1B-A41D-4A3C-9A98-BE70E29A24D9}" dt="2018-11-10T08:53:58.712" v="414" actId="20577"/>
        <pc:sldMkLst>
          <pc:docMk/>
          <pc:sldMk cId="388677211" sldId="324"/>
        </pc:sldMkLst>
        <pc:spChg chg="mod">
          <ac:chgData name="Stefan Denninger" userId="65291b987af70b46" providerId="LiveId" clId="{FFB93F1B-A41D-4A3C-9A98-BE70E29A24D9}" dt="2018-11-10T08:53:58.712" v="414" actId="20577"/>
          <ac:spMkLst>
            <pc:docMk/>
            <pc:sldMk cId="388677211" sldId="324"/>
            <ac:spMk id="2" creationId="{00000000-0000-0000-0000-000000000000}"/>
          </ac:spMkLst>
        </pc:spChg>
        <pc:spChg chg="del">
          <ac:chgData name="Stefan Denninger" userId="65291b987af70b46" providerId="LiveId" clId="{FFB93F1B-A41D-4A3C-9A98-BE70E29A24D9}" dt="2018-11-10T08:53:32.949" v="406" actId="478"/>
          <ac:spMkLst>
            <pc:docMk/>
            <pc:sldMk cId="388677211" sldId="324"/>
            <ac:spMk id="3" creationId="{BEB375A5-761E-4960-B952-2FF1DB2CEF69}"/>
          </ac:spMkLst>
        </pc:spChg>
        <pc:picChg chg="del">
          <ac:chgData name="Stefan Denninger" userId="65291b987af70b46" providerId="LiveId" clId="{FFB93F1B-A41D-4A3C-9A98-BE70E29A24D9}" dt="2018-11-10T08:53:29.425" v="405" actId="478"/>
          <ac:picMkLst>
            <pc:docMk/>
            <pc:sldMk cId="388677211" sldId="324"/>
            <ac:picMk id="3074" creationId="{D8D8B0A0-2FA1-4AEA-BAA2-E871BA05135A}"/>
          </ac:picMkLst>
        </pc:picChg>
        <pc:picChg chg="add mod">
          <ac:chgData name="Stefan Denninger" userId="65291b987af70b46" providerId="LiveId" clId="{FFB93F1B-A41D-4A3C-9A98-BE70E29A24D9}" dt="2018-11-10T08:53:50.667" v="409" actId="1076"/>
          <ac:picMkLst>
            <pc:docMk/>
            <pc:sldMk cId="388677211" sldId="324"/>
            <ac:picMk id="4098" creationId="{1970050B-E1E0-4730-93E3-30FA2599A795}"/>
          </ac:picMkLst>
        </pc:picChg>
      </pc:sldChg>
      <pc:sldChg chg="modSp add ord">
        <pc:chgData name="Stefan Denninger" userId="65291b987af70b46" providerId="LiveId" clId="{FFB93F1B-A41D-4A3C-9A98-BE70E29A24D9}" dt="2018-11-10T08:58:26.380" v="507" actId="20577"/>
        <pc:sldMkLst>
          <pc:docMk/>
          <pc:sldMk cId="3432848450" sldId="325"/>
        </pc:sldMkLst>
        <pc:spChg chg="mod">
          <ac:chgData name="Stefan Denninger" userId="65291b987af70b46" providerId="LiveId" clId="{FFB93F1B-A41D-4A3C-9A98-BE70E29A24D9}" dt="2018-11-10T08:57:53.741" v="481" actId="6549"/>
          <ac:spMkLst>
            <pc:docMk/>
            <pc:sldMk cId="3432848450" sldId="325"/>
            <ac:spMk id="2" creationId="{00000000-0000-0000-0000-000000000000}"/>
          </ac:spMkLst>
        </pc:spChg>
        <pc:spChg chg="mod">
          <ac:chgData name="Stefan Denninger" userId="65291b987af70b46" providerId="LiveId" clId="{FFB93F1B-A41D-4A3C-9A98-BE70E29A24D9}" dt="2018-11-10T08:58:26.380" v="507" actId="20577"/>
          <ac:spMkLst>
            <pc:docMk/>
            <pc:sldMk cId="3432848450" sldId="325"/>
            <ac:spMk id="6" creationId="{00000000-0000-0000-0000-000000000000}"/>
          </ac:spMkLst>
        </pc:spChg>
      </pc:sldChg>
      <pc:sldChg chg="modSp add ord modNotesTx">
        <pc:chgData name="Stefan Denninger" userId="65291b987af70b46" providerId="LiveId" clId="{FFB93F1B-A41D-4A3C-9A98-BE70E29A24D9}" dt="2018-11-10T09:05:06.859" v="882" actId="20577"/>
        <pc:sldMkLst>
          <pc:docMk/>
          <pc:sldMk cId="1555154065" sldId="326"/>
        </pc:sldMkLst>
        <pc:spChg chg="mod">
          <ac:chgData name="Stefan Denninger" userId="65291b987af70b46" providerId="LiveId" clId="{FFB93F1B-A41D-4A3C-9A98-BE70E29A24D9}" dt="2018-11-10T09:00:07.674" v="592" actId="6549"/>
          <ac:spMkLst>
            <pc:docMk/>
            <pc:sldMk cId="1555154065" sldId="326"/>
            <ac:spMk id="2" creationId="{00000000-0000-0000-0000-000000000000}"/>
          </ac:spMkLst>
        </pc:spChg>
        <pc:spChg chg="mod">
          <ac:chgData name="Stefan Denninger" userId="65291b987af70b46" providerId="LiveId" clId="{FFB93F1B-A41D-4A3C-9A98-BE70E29A24D9}" dt="2018-11-10T09:05:06.859" v="882" actId="20577"/>
          <ac:spMkLst>
            <pc:docMk/>
            <pc:sldMk cId="1555154065" sldId="326"/>
            <ac:spMk id="6" creationId="{00000000-0000-0000-0000-000000000000}"/>
          </ac:spMkLst>
        </pc:spChg>
      </pc:sldChg>
      <pc:sldChg chg="addSp delSp modSp add">
        <pc:chgData name="Stefan Denninger" userId="65291b987af70b46" providerId="LiveId" clId="{FFB93F1B-A41D-4A3C-9A98-BE70E29A24D9}" dt="2018-11-10T09:06:48.786" v="888" actId="732"/>
        <pc:sldMkLst>
          <pc:docMk/>
          <pc:sldMk cId="339850458" sldId="327"/>
        </pc:sldMkLst>
        <pc:spChg chg="del">
          <ac:chgData name="Stefan Denninger" userId="65291b987af70b46" providerId="LiveId" clId="{FFB93F1B-A41D-4A3C-9A98-BE70E29A24D9}" dt="2018-11-10T09:01:30.675" v="609" actId="478"/>
          <ac:spMkLst>
            <pc:docMk/>
            <pc:sldMk cId="339850458" sldId="327"/>
            <ac:spMk id="2" creationId="{00000000-0000-0000-0000-000000000000}"/>
          </ac:spMkLst>
        </pc:spChg>
        <pc:spChg chg="add mod">
          <ac:chgData name="Stefan Denninger" userId="65291b987af70b46" providerId="LiveId" clId="{FFB93F1B-A41D-4A3C-9A98-BE70E29A24D9}" dt="2018-11-10T09:01:27.845" v="608" actId="478"/>
          <ac:spMkLst>
            <pc:docMk/>
            <pc:sldMk cId="339850458" sldId="327"/>
            <ac:spMk id="4" creationId="{2D6FE1E0-B022-44D0-BCD9-15A486EE0883}"/>
          </ac:spMkLst>
        </pc:spChg>
        <pc:spChg chg="del">
          <ac:chgData name="Stefan Denninger" userId="65291b987af70b46" providerId="LiveId" clId="{FFB93F1B-A41D-4A3C-9A98-BE70E29A24D9}" dt="2018-11-10T09:01:27.845" v="608" actId="478"/>
          <ac:spMkLst>
            <pc:docMk/>
            <pc:sldMk cId="339850458" sldId="327"/>
            <ac:spMk id="6" creationId="{00000000-0000-0000-0000-000000000000}"/>
          </ac:spMkLst>
        </pc:spChg>
        <pc:spChg chg="add mod">
          <ac:chgData name="Stefan Denninger" userId="65291b987af70b46" providerId="LiveId" clId="{FFB93F1B-A41D-4A3C-9A98-BE70E29A24D9}" dt="2018-11-10T09:01:30.675" v="609" actId="478"/>
          <ac:spMkLst>
            <pc:docMk/>
            <pc:sldMk cId="339850458" sldId="327"/>
            <ac:spMk id="7" creationId="{F94BD324-B512-48AD-BC15-C8D9EFB7E1F5}"/>
          </ac:spMkLst>
        </pc:spChg>
        <pc:picChg chg="add mod modCrop">
          <ac:chgData name="Stefan Denninger" userId="65291b987af70b46" providerId="LiveId" clId="{FFB93F1B-A41D-4A3C-9A98-BE70E29A24D9}" dt="2018-11-10T09:06:48.786" v="888" actId="732"/>
          <ac:picMkLst>
            <pc:docMk/>
            <pc:sldMk cId="339850458" sldId="327"/>
            <ac:picMk id="8" creationId="{6245AD6D-BED6-46A6-8B73-2E6279FAE487}"/>
          </ac:picMkLst>
        </pc:picChg>
      </pc:sldChg>
      <pc:sldChg chg="addSp delSp modSp add">
        <pc:chgData name="Stefan Denninger" userId="65291b987af70b46" providerId="LiveId" clId="{FFB93F1B-A41D-4A3C-9A98-BE70E29A24D9}" dt="2018-11-10T09:09:12.121" v="897"/>
        <pc:sldMkLst>
          <pc:docMk/>
          <pc:sldMk cId="1803890002" sldId="328"/>
        </pc:sldMkLst>
        <pc:picChg chg="add">
          <ac:chgData name="Stefan Denninger" userId="65291b987af70b46" providerId="LiveId" clId="{FFB93F1B-A41D-4A3C-9A98-BE70E29A24D9}" dt="2018-11-10T09:09:12.121" v="897"/>
          <ac:picMkLst>
            <pc:docMk/>
            <pc:sldMk cId="1803890002" sldId="328"/>
            <ac:picMk id="5" creationId="{22E37FC6-CDDE-4068-849A-6EC2716A2A89}"/>
          </ac:picMkLst>
        </pc:picChg>
        <pc:picChg chg="del mod modCrop">
          <ac:chgData name="Stefan Denninger" userId="65291b987af70b46" providerId="LiveId" clId="{FFB93F1B-A41D-4A3C-9A98-BE70E29A24D9}" dt="2018-11-10T09:08:59.824" v="896" actId="478"/>
          <ac:picMkLst>
            <pc:docMk/>
            <pc:sldMk cId="1803890002" sldId="328"/>
            <ac:picMk id="8" creationId="{6245AD6D-BED6-46A6-8B73-2E6279FAE487}"/>
          </ac:picMkLst>
        </pc:picChg>
      </pc:sldChg>
      <pc:sldChg chg="addSp delSp modSp add ord delAnim modAnim modNotesTx">
        <pc:chgData name="Stefan Denninger" userId="65291b987af70b46" providerId="LiveId" clId="{FFB93F1B-A41D-4A3C-9A98-BE70E29A24D9}" dt="2018-11-10T10:04:00.520" v="1266" actId="478"/>
        <pc:sldMkLst>
          <pc:docMk/>
          <pc:sldMk cId="576650858" sldId="329"/>
        </pc:sldMkLst>
        <pc:spChg chg="del mod">
          <ac:chgData name="Stefan Denninger" userId="65291b987af70b46" providerId="LiveId" clId="{FFB93F1B-A41D-4A3C-9A98-BE70E29A24D9}" dt="2018-11-10T10:03:54.781" v="1265" actId="478"/>
          <ac:spMkLst>
            <pc:docMk/>
            <pc:sldMk cId="576650858" sldId="329"/>
            <ac:spMk id="2" creationId="{00000000-0000-0000-0000-000000000000}"/>
          </ac:spMkLst>
        </pc:spChg>
        <pc:spChg chg="add del mod">
          <ac:chgData name="Stefan Denninger" userId="65291b987af70b46" providerId="LiveId" clId="{FFB93F1B-A41D-4A3C-9A98-BE70E29A24D9}" dt="2018-11-10T10:03:32.858" v="1258" actId="478"/>
          <ac:spMkLst>
            <pc:docMk/>
            <pc:sldMk cId="576650858" sldId="329"/>
            <ac:spMk id="3" creationId="{FEEFA047-C618-4FF2-A648-36C4650BC18F}"/>
          </ac:spMkLst>
        </pc:spChg>
        <pc:spChg chg="del">
          <ac:chgData name="Stefan Denninger" userId="65291b987af70b46" providerId="LiveId" clId="{FFB93F1B-A41D-4A3C-9A98-BE70E29A24D9}" dt="2018-11-10T10:03:37.907" v="1261" actId="478"/>
          <ac:spMkLst>
            <pc:docMk/>
            <pc:sldMk cId="576650858" sldId="329"/>
            <ac:spMk id="4" creationId="{B46ACB03-0ADA-481C-A88F-570C36C3888B}"/>
          </ac:spMkLst>
        </pc:spChg>
        <pc:spChg chg="add del mod">
          <ac:chgData name="Stefan Denninger" userId="65291b987af70b46" providerId="LiveId" clId="{FFB93F1B-A41D-4A3C-9A98-BE70E29A24D9}" dt="2018-11-10T09:25:44.360" v="985" actId="478"/>
          <ac:spMkLst>
            <pc:docMk/>
            <pc:sldMk cId="576650858" sldId="329"/>
            <ac:spMk id="6" creationId="{958A6FE9-67D1-4641-B6B8-B2C61AC690A1}"/>
          </ac:spMkLst>
        </pc:spChg>
        <pc:spChg chg="add del mod">
          <ac:chgData name="Stefan Denninger" userId="65291b987af70b46" providerId="LiveId" clId="{FFB93F1B-A41D-4A3C-9A98-BE70E29A24D9}" dt="2018-11-10T10:03:31.308" v="1257" actId="478"/>
          <ac:spMkLst>
            <pc:docMk/>
            <pc:sldMk cId="576650858" sldId="329"/>
            <ac:spMk id="8" creationId="{DDAC9DD7-5ED3-41A6-9D13-7C0906CF0889}"/>
          </ac:spMkLst>
        </pc:spChg>
        <pc:spChg chg="add del mod">
          <ac:chgData name="Stefan Denninger" userId="65291b987af70b46" providerId="LiveId" clId="{FFB93F1B-A41D-4A3C-9A98-BE70E29A24D9}" dt="2018-11-10T10:03:29.516" v="1256" actId="478"/>
          <ac:spMkLst>
            <pc:docMk/>
            <pc:sldMk cId="576650858" sldId="329"/>
            <ac:spMk id="9" creationId="{B976900E-93D7-4B55-AF27-E3F1BCDC6273}"/>
          </ac:spMkLst>
        </pc:spChg>
        <pc:spChg chg="add del mod">
          <ac:chgData name="Stefan Denninger" userId="65291b987af70b46" providerId="LiveId" clId="{FFB93F1B-A41D-4A3C-9A98-BE70E29A24D9}" dt="2018-11-10T10:03:36.093" v="1260" actId="478"/>
          <ac:spMkLst>
            <pc:docMk/>
            <pc:sldMk cId="576650858" sldId="329"/>
            <ac:spMk id="10" creationId="{892E716C-F992-493F-ADE6-53424BE77E7D}"/>
          </ac:spMkLst>
        </pc:spChg>
        <pc:spChg chg="add del mod">
          <ac:chgData name="Stefan Denninger" userId="65291b987af70b46" providerId="LiveId" clId="{FFB93F1B-A41D-4A3C-9A98-BE70E29A24D9}" dt="2018-11-10T10:03:34.252" v="1259" actId="478"/>
          <ac:spMkLst>
            <pc:docMk/>
            <pc:sldMk cId="576650858" sldId="329"/>
            <ac:spMk id="11" creationId="{C6439D29-A073-4674-91B9-64EADCB8D1D7}"/>
          </ac:spMkLst>
        </pc:spChg>
        <pc:spChg chg="add del mod">
          <ac:chgData name="Stefan Denninger" userId="65291b987af70b46" providerId="LiveId" clId="{FFB93F1B-A41D-4A3C-9A98-BE70E29A24D9}" dt="2018-11-10T10:04:00.520" v="1266" actId="478"/>
          <ac:spMkLst>
            <pc:docMk/>
            <pc:sldMk cId="576650858" sldId="329"/>
            <ac:spMk id="12" creationId="{3A787B9F-81EE-4523-949D-D37E9B4A4809}"/>
          </ac:spMkLst>
        </pc:spChg>
        <pc:picChg chg="add mod">
          <ac:chgData name="Stefan Denninger" userId="65291b987af70b46" providerId="LiveId" clId="{FFB93F1B-A41D-4A3C-9A98-BE70E29A24D9}" dt="2018-11-10T10:03:51.311" v="1264" actId="1076"/>
          <ac:picMkLst>
            <pc:docMk/>
            <pc:sldMk cId="576650858" sldId="329"/>
            <ac:picMk id="5" creationId="{41DD489E-B747-4E2F-886F-93487A821370}"/>
          </ac:picMkLst>
        </pc:picChg>
        <pc:picChg chg="del">
          <ac:chgData name="Stefan Denninger" userId="65291b987af70b46" providerId="LiveId" clId="{FFB93F1B-A41D-4A3C-9A98-BE70E29A24D9}" dt="2018-11-10T10:03:24.735" v="1254" actId="478"/>
          <ac:picMkLst>
            <pc:docMk/>
            <pc:sldMk cId="576650858" sldId="329"/>
            <ac:picMk id="7" creationId="{76551B8C-FF1D-40D4-B75E-6B1C08CA21C6}"/>
          </ac:picMkLst>
        </pc:picChg>
      </pc:sldChg>
      <pc:sldChg chg="add modTransition">
        <pc:chgData name="Stefan Denninger" userId="65291b987af70b46" providerId="LiveId" clId="{FFB93F1B-A41D-4A3C-9A98-BE70E29A24D9}" dt="2018-11-10T09:57:37.093" v="1176"/>
        <pc:sldMkLst>
          <pc:docMk/>
          <pc:sldMk cId="3117735700" sldId="330"/>
        </pc:sldMkLst>
      </pc:sldChg>
      <pc:sldChg chg="addSp delSp modSp add ord">
        <pc:chgData name="Stefan Denninger" userId="65291b987af70b46" providerId="LiveId" clId="{FFB93F1B-A41D-4A3C-9A98-BE70E29A24D9}" dt="2018-11-10T09:56:51.062" v="1170"/>
        <pc:sldMkLst>
          <pc:docMk/>
          <pc:sldMk cId="3845343644" sldId="331"/>
        </pc:sldMkLst>
        <pc:spChg chg="mod">
          <ac:chgData name="Stefan Denninger" userId="65291b987af70b46" providerId="LiveId" clId="{FFB93F1B-A41D-4A3C-9A98-BE70E29A24D9}" dt="2018-11-10T09:55:03.586" v="1159" actId="6549"/>
          <ac:spMkLst>
            <pc:docMk/>
            <pc:sldMk cId="3845343644" sldId="331"/>
            <ac:spMk id="2" creationId="{00000000-0000-0000-0000-000000000000}"/>
          </ac:spMkLst>
        </pc:spChg>
        <pc:spChg chg="add mod">
          <ac:chgData name="Stefan Denninger" userId="65291b987af70b46" providerId="LiveId" clId="{FFB93F1B-A41D-4A3C-9A98-BE70E29A24D9}" dt="2018-11-10T09:55:37.144" v="1160" actId="478"/>
          <ac:spMkLst>
            <pc:docMk/>
            <pc:sldMk cId="3845343644" sldId="331"/>
            <ac:spMk id="4" creationId="{361C5227-FE8B-4932-B6E5-79330731D5D1}"/>
          </ac:spMkLst>
        </pc:spChg>
        <pc:spChg chg="del">
          <ac:chgData name="Stefan Denninger" userId="65291b987af70b46" providerId="LiveId" clId="{FFB93F1B-A41D-4A3C-9A98-BE70E29A24D9}" dt="2018-11-10T09:55:37.144" v="1160" actId="478"/>
          <ac:spMkLst>
            <pc:docMk/>
            <pc:sldMk cId="3845343644" sldId="331"/>
            <ac:spMk id="6" creationId="{00000000-0000-0000-0000-000000000000}"/>
          </ac:spMkLst>
        </pc:spChg>
        <pc:picChg chg="add mod">
          <ac:chgData name="Stefan Denninger" userId="65291b987af70b46" providerId="LiveId" clId="{FFB93F1B-A41D-4A3C-9A98-BE70E29A24D9}" dt="2018-11-10T09:55:44.803" v="1163" actId="14100"/>
          <ac:picMkLst>
            <pc:docMk/>
            <pc:sldMk cId="3845343644" sldId="331"/>
            <ac:picMk id="5122" creationId="{4F29BEFD-9E82-4C07-AE5A-C5C323EC0083}"/>
          </ac:picMkLst>
        </pc:picChg>
      </pc:sldChg>
      <pc:sldChg chg="addSp delSp modSp add">
        <pc:chgData name="Stefan Denninger" userId="65291b987af70b46" providerId="LiveId" clId="{FFB93F1B-A41D-4A3C-9A98-BE70E29A24D9}" dt="2018-11-10T10:00:04.279" v="1250" actId="20577"/>
        <pc:sldMkLst>
          <pc:docMk/>
          <pc:sldMk cId="773313814" sldId="332"/>
        </pc:sldMkLst>
        <pc:spChg chg="mod">
          <ac:chgData name="Stefan Denninger" userId="65291b987af70b46" providerId="LiveId" clId="{FFB93F1B-A41D-4A3C-9A98-BE70E29A24D9}" dt="2018-11-10T10:00:04.279" v="1250" actId="20577"/>
          <ac:spMkLst>
            <pc:docMk/>
            <pc:sldMk cId="773313814" sldId="332"/>
            <ac:spMk id="4" creationId="{361C5227-FE8B-4932-B6E5-79330731D5D1}"/>
          </ac:spMkLst>
        </pc:spChg>
        <pc:picChg chg="del">
          <ac:chgData name="Stefan Denninger" userId="65291b987af70b46" providerId="LiveId" clId="{FFB93F1B-A41D-4A3C-9A98-BE70E29A24D9}" dt="2018-11-10T09:56:32.088" v="1166" actId="478"/>
          <ac:picMkLst>
            <pc:docMk/>
            <pc:sldMk cId="773313814" sldId="332"/>
            <ac:picMk id="5122" creationId="{4F29BEFD-9E82-4C07-AE5A-C5C323EC0083}"/>
          </ac:picMkLst>
        </pc:picChg>
        <pc:picChg chg="add mod">
          <ac:chgData name="Stefan Denninger" userId="65291b987af70b46" providerId="LiveId" clId="{FFB93F1B-A41D-4A3C-9A98-BE70E29A24D9}" dt="2018-11-10T09:59:36.719" v="1211" actId="1076"/>
          <ac:picMkLst>
            <pc:docMk/>
            <pc:sldMk cId="773313814" sldId="332"/>
            <ac:picMk id="6146" creationId="{E50728FE-4A80-49E9-B7C9-3BDDF5FDDF53}"/>
          </ac:picMkLst>
        </pc:picChg>
      </pc:sldChg>
      <pc:sldChg chg="add">
        <pc:chgData name="Stefan Denninger" userId="65291b987af70b46" providerId="LiveId" clId="{FFB93F1B-A41D-4A3C-9A98-BE70E29A24D9}" dt="2018-11-10T09:58:39.171" v="1206"/>
        <pc:sldMkLst>
          <pc:docMk/>
          <pc:sldMk cId="1296495973" sldId="333"/>
        </pc:sldMkLst>
      </pc:sldChg>
      <pc:sldChg chg="add">
        <pc:chgData name="Stefan Denninger" userId="65291b987af70b46" providerId="LiveId" clId="{FFB93F1B-A41D-4A3C-9A98-BE70E29A24D9}" dt="2018-11-10T09:58:39.171" v="1206"/>
        <pc:sldMkLst>
          <pc:docMk/>
          <pc:sldMk cId="1046377299" sldId="334"/>
        </pc:sldMkLst>
      </pc:sldChg>
      <pc:sldChg chg="modSp add ord">
        <pc:chgData name="Stefan Denninger" userId="65291b987af70b46" providerId="LiveId" clId="{FFB93F1B-A41D-4A3C-9A98-BE70E29A24D9}" dt="2018-11-10T09:59:02.876" v="1210"/>
        <pc:sldMkLst>
          <pc:docMk/>
          <pc:sldMk cId="3795273326" sldId="335"/>
        </pc:sldMkLst>
        <pc:spChg chg="mod">
          <ac:chgData name="Stefan Denninger" userId="65291b987af70b46" providerId="LiveId" clId="{FFB93F1B-A41D-4A3C-9A98-BE70E29A24D9}" dt="2018-11-10T09:59:02.876" v="1210"/>
          <ac:spMkLst>
            <pc:docMk/>
            <pc:sldMk cId="3795273326" sldId="335"/>
            <ac:spMk id="6" creationId="{00000000-0000-0000-0000-000000000000}"/>
          </ac:spMkLst>
        </pc:spChg>
      </pc:sldChg>
      <pc:sldChg chg="add">
        <pc:chgData name="Stefan Denninger" userId="65291b987af70b46" providerId="LiveId" clId="{FFB93F1B-A41D-4A3C-9A98-BE70E29A24D9}" dt="2018-11-10T10:03:22" v="1253"/>
        <pc:sldMkLst>
          <pc:docMk/>
          <pc:sldMk cId="4212154351" sldId="336"/>
        </pc:sldMkLst>
      </pc:sldChg>
      <pc:sldChg chg="addSp delSp modSp add">
        <pc:chgData name="Stefan Denninger" userId="65291b987af70b46" providerId="LiveId" clId="{FFB93F1B-A41D-4A3C-9A98-BE70E29A24D9}" dt="2018-11-10T10:04:37.662" v="1271" actId="14100"/>
        <pc:sldMkLst>
          <pc:docMk/>
          <pc:sldMk cId="1587188252" sldId="337"/>
        </pc:sldMkLst>
        <pc:picChg chg="add mod">
          <ac:chgData name="Stefan Denninger" userId="65291b987af70b46" providerId="LiveId" clId="{FFB93F1B-A41D-4A3C-9A98-BE70E29A24D9}" dt="2018-11-10T10:04:37.662" v="1271" actId="14100"/>
          <ac:picMkLst>
            <pc:docMk/>
            <pc:sldMk cId="1587188252" sldId="337"/>
            <ac:picMk id="2" creationId="{9F49E856-1BBA-4908-9231-820488ED2A7D}"/>
          </ac:picMkLst>
        </pc:picChg>
        <pc:picChg chg="del">
          <ac:chgData name="Stefan Denninger" userId="65291b987af70b46" providerId="LiveId" clId="{FFB93F1B-A41D-4A3C-9A98-BE70E29A24D9}" dt="2018-11-10T10:04:30.905" v="1268" actId="478"/>
          <ac:picMkLst>
            <pc:docMk/>
            <pc:sldMk cId="1587188252" sldId="337"/>
            <ac:picMk id="5" creationId="{41DD489E-B747-4E2F-886F-93487A821370}"/>
          </ac:picMkLst>
        </pc:picChg>
      </pc:sldChg>
      <pc:sldChg chg="addSp delSp modSp add">
        <pc:chgData name="Stefan Denninger" userId="65291b987af70b46" providerId="LiveId" clId="{FFB93F1B-A41D-4A3C-9A98-BE70E29A24D9}" dt="2018-11-10T10:05:27.918" v="1275" actId="14861"/>
        <pc:sldMkLst>
          <pc:docMk/>
          <pc:sldMk cId="4064735983" sldId="338"/>
        </pc:sldMkLst>
        <pc:picChg chg="del">
          <ac:chgData name="Stefan Denninger" userId="65291b987af70b46" providerId="LiveId" clId="{FFB93F1B-A41D-4A3C-9A98-BE70E29A24D9}" dt="2018-11-10T10:05:18.612" v="1273" actId="478"/>
          <ac:picMkLst>
            <pc:docMk/>
            <pc:sldMk cId="4064735983" sldId="338"/>
            <ac:picMk id="2" creationId="{9F49E856-1BBA-4908-9231-820488ED2A7D}"/>
          </ac:picMkLst>
        </pc:picChg>
        <pc:picChg chg="add mod">
          <ac:chgData name="Stefan Denninger" userId="65291b987af70b46" providerId="LiveId" clId="{FFB93F1B-A41D-4A3C-9A98-BE70E29A24D9}" dt="2018-11-10T10:05:27.918" v="1275" actId="14861"/>
          <ac:picMkLst>
            <pc:docMk/>
            <pc:sldMk cId="4064735983" sldId="338"/>
            <ac:picMk id="3" creationId="{3C5C6CBD-A998-4CF9-9321-5FD3CE78371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F302-A7C8-034E-97BB-FC8263E03487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CF95-0BA1-6A41-BF58-BBB121C2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4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EBFDE-86C7-4E86-9964-AC43992432EE}" type="datetimeFigureOut">
              <a:rPr lang="de-AT" smtClean="0"/>
              <a:t>12.11.2018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D5A78-5106-4F9F-8ACC-338C0BBDEEF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9859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24963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SAP auf 5 Jahre Afa, Planung, </a:t>
            </a:r>
            <a:r>
              <a:rPr lang="de-DE" dirty="0" err="1"/>
              <a:t>Naming</a:t>
            </a:r>
            <a:r>
              <a:rPr lang="de-DE" dirty="0"/>
              <a:t>, IP-</a:t>
            </a:r>
            <a:r>
              <a:rPr lang="de-DE" dirty="0" err="1"/>
              <a:t>Address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82640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Intersport – IP-</a:t>
            </a:r>
            <a:r>
              <a:rPr lang="de-DE" dirty="0" err="1"/>
              <a:t>Adress</a:t>
            </a:r>
            <a:r>
              <a:rPr lang="de-DE" dirty="0"/>
              <a:t> </a:t>
            </a:r>
            <a:r>
              <a:rPr lang="de-DE" dirty="0" err="1"/>
              <a:t>schema</a:t>
            </a:r>
            <a:r>
              <a:rPr lang="de-DE" dirty="0"/>
              <a:t> - </a:t>
            </a:r>
            <a:r>
              <a:rPr lang="de-DE" dirty="0" err="1"/>
              <a:t>DevOps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21431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15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2439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7321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5544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SAP on Azure, Azure File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Azure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Blueprint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Global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vNet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Azure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Costmanagement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Firewall, NAV…,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…, Wahnsinn!! - so </a:t>
            </a:r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viele Neuerungen und was brauchst man davon nun wirklich? Stefan erzählt von den aktuellen Projekten und gibt Tipps, was man wirklich braucht.</a:t>
            </a:r>
            <a:endParaRPr lang="de-A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09967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SAP on Azure, Azure File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Azure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Blueprint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Global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vNet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Azure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Costmanagement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Firewall, NAV…,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…, Wahnsinn!! - so </a:t>
            </a:r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viele Neuerungen und was brauchst man davon nun wirklich? Stefan erzählt von den aktuellen Projekten und gibt Tipps, was man wirklich braucht.</a:t>
            </a:r>
            <a:endParaRPr lang="de-A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8536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https://blogs.technet.microsoft.com/tangent_thoughts/2016/09/07/got-azure-get-arm-policies-aka-msazurepolicies/</a:t>
            </a:r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0728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https://blogs.technet.microsoft.com/tangent_thoughts/2016/09/07/got-azure-get-arm-policies-aka-msazurepolicies/</a:t>
            </a:r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1368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Azure!? </a:t>
            </a:r>
            <a:r>
              <a:rPr lang="en-US" dirty="0" err="1"/>
              <a:t>Welche</a:t>
            </a:r>
            <a:r>
              <a:rPr lang="en-US" dirty="0"/>
              <a:t> Services </a:t>
            </a:r>
            <a:r>
              <a:rPr lang="en-US" dirty="0" err="1"/>
              <a:t>sind</a:t>
            </a:r>
            <a:r>
              <a:rPr lang="en-US" dirty="0"/>
              <a:t> da </a:t>
            </a:r>
            <a:r>
              <a:rPr lang="en-US" dirty="0" err="1"/>
              <a:t>wirklich</a:t>
            </a:r>
            <a:r>
              <a:rPr lang="en-US" dirty="0"/>
              <a:t> </a:t>
            </a:r>
            <a:r>
              <a:rPr lang="en-US" dirty="0" err="1"/>
              <a:t>interessant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1539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89014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1990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92901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Telegram</a:t>
            </a:r>
            <a:r>
              <a:rPr lang="de-DE" dirty="0"/>
              <a:t>: </a:t>
            </a:r>
          </a:p>
          <a:p>
            <a:r>
              <a:rPr lang="de-AT" dirty="0"/>
              <a:t>https://web.telegram.org/#/im?p=@StefanHousebot</a:t>
            </a:r>
          </a:p>
          <a:p>
            <a:endParaRPr lang="de-AT" dirty="0"/>
          </a:p>
          <a:p>
            <a:r>
              <a:rPr lang="de-AT" dirty="0" err="1"/>
              <a:t>NodeRED</a:t>
            </a:r>
            <a:r>
              <a:rPr lang="de-AT" dirty="0"/>
              <a:t>: </a:t>
            </a:r>
          </a:p>
          <a:p>
            <a:r>
              <a:rPr lang="de-AT" dirty="0"/>
              <a:t>https://acp-nodered.westeurope.cloudapp.azure.com/ui/#/0</a:t>
            </a:r>
          </a:p>
          <a:p>
            <a:endParaRPr lang="de-AT" dirty="0"/>
          </a:p>
          <a:p>
            <a:r>
              <a:rPr lang="de-AT" dirty="0" err="1"/>
              <a:t>Grafana</a:t>
            </a:r>
            <a:r>
              <a:rPr lang="de-AT" dirty="0"/>
              <a:t>:</a:t>
            </a:r>
          </a:p>
          <a:p>
            <a:r>
              <a:rPr lang="de-AT" dirty="0"/>
              <a:t>http://192.168.1.175:3000/d/1XRUIzBmk/power-meters?orgId=1&amp;from=now-7d&amp;to=now</a:t>
            </a:r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95450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klicks</a:t>
            </a:r>
            <a:r>
              <a:rPr lang="de-DE" dirty="0"/>
              <a:t>!!</a:t>
            </a:r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51789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klicks</a:t>
            </a:r>
            <a:r>
              <a:rPr lang="de-DE" dirty="0"/>
              <a:t>!!</a:t>
            </a:r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39225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klicks</a:t>
            </a:r>
            <a:r>
              <a:rPr lang="de-DE" dirty="0"/>
              <a:t>!!</a:t>
            </a:r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0247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klicks</a:t>
            </a:r>
            <a:r>
              <a:rPr lang="de-DE" dirty="0"/>
              <a:t>!!</a:t>
            </a:r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88687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klicks</a:t>
            </a:r>
            <a:r>
              <a:rPr lang="de-DE" dirty="0"/>
              <a:t>!!</a:t>
            </a:r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18920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klicks</a:t>
            </a:r>
            <a:r>
              <a:rPr lang="de-DE" dirty="0"/>
              <a:t>!!</a:t>
            </a:r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1306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stehts</a:t>
            </a:r>
            <a:r>
              <a:rPr lang="en-US" dirty="0"/>
              <a:t> auf der </a:t>
            </a:r>
            <a:r>
              <a:rPr lang="en-US" dirty="0" err="1"/>
              <a:t>Rechnung</a:t>
            </a:r>
            <a:r>
              <a:rPr lang="en-US" dirty="0"/>
              <a:t>??</a:t>
            </a:r>
          </a:p>
          <a:p>
            <a:endParaRPr lang="de-AT" dirty="0"/>
          </a:p>
          <a:p>
            <a:r>
              <a:rPr lang="de-AT" dirty="0"/>
              <a:t>Login im EA Portal</a:t>
            </a:r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415625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klicks</a:t>
            </a:r>
            <a:r>
              <a:rPr lang="de-DE" dirty="0"/>
              <a:t>!!</a:t>
            </a:r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9235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klicks</a:t>
            </a:r>
            <a:r>
              <a:rPr lang="de-DE" dirty="0"/>
              <a:t>!!</a:t>
            </a:r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43944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klicks</a:t>
            </a:r>
            <a:r>
              <a:rPr lang="de-DE" dirty="0"/>
              <a:t>!!</a:t>
            </a:r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955705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28030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97592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573901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069621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09800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38788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30614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SAP on Azure, Azure File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Azure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Blueprint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Global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vNet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Azure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Costmanagement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Firewall, NAV…,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…, Wahnsinn!! - so </a:t>
            </a:r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viele Neuerungen und was brauchst man davon nun wirklich? Stefan erzählt von den aktuellen Projekten und gibt Tipps, was man wirklich braucht.</a:t>
            </a:r>
            <a:endParaRPr lang="de-A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888199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278899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20742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222638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SAP on Azure, Azure File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Azure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Blueprint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Global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vNet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Azure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Costmanagement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Firewall, NAV…,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…, Wahnsinn!! - so </a:t>
            </a:r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viele Neuerungen und was brauchst man davon nun wirklich? Stefan erzählt von den aktuellen Projekten und gibt Tipps, was man wirklich braucht.</a:t>
            </a:r>
            <a:endParaRPr lang="de-A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88512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1848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41328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8949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7545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0641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0277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0338" y="797003"/>
            <a:ext cx="5544069" cy="228186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accent1"/>
                </a:solidFill>
                <a:latin typeface="+mj-lt"/>
                <a:ea typeface="Segoe UI Historic" charset="0"/>
                <a:cs typeface="Segoe UI Historic" charset="0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&lt;Title session&gt;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36173" y="3320342"/>
            <a:ext cx="4508234" cy="1265711"/>
          </a:xfrm>
        </p:spPr>
        <p:txBody>
          <a:bodyPr>
            <a:normAutofit/>
          </a:bodyPr>
          <a:lstStyle>
            <a:lvl1pPr marL="0" indent="0" algn="l">
              <a:buNone/>
              <a:defRPr sz="2400" i="0">
                <a:solidFill>
                  <a:schemeClr val="accent1"/>
                </a:solidFill>
                <a:latin typeface="+mj-l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latin typeface="Segoe UI Light" panose="020B0502040204020203" pitchFamily="34" charset="0"/>
              </a:rPr>
              <a:t>&lt;Name speaker&gt;</a:t>
            </a: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7812360" y="123478"/>
            <a:ext cx="1298042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tabLst/>
              <a:defRPr sz="2400" i="0" kern="1200">
                <a:solidFill>
                  <a:schemeClr val="accent1"/>
                </a:solidFill>
                <a:latin typeface="+mj-lt"/>
                <a:ea typeface="Segoe UI" panose="020B0502040204020203" pitchFamily="34" charset="0"/>
                <a:cs typeface="Segoe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Segoe UI Light" panose="020B0502040204020203" pitchFamily="34" charset="0"/>
              </a:rPr>
              <a:t>@</a:t>
            </a:r>
            <a:r>
              <a:rPr lang="en-US" dirty="0" err="1">
                <a:latin typeface="Segoe UI Light" panose="020B0502040204020203" pitchFamily="34" charset="0"/>
              </a:rPr>
              <a:t>ExpertsLiveAT</a:t>
            </a:r>
            <a:endParaRPr lang="en-US" dirty="0">
              <a:latin typeface="Segoe UI Light" panose="020B0502040204020203" pitchFamily="34" charset="0"/>
            </a:endParaRPr>
          </a:p>
          <a:p>
            <a:pPr algn="r"/>
            <a:r>
              <a:rPr lang="en-US" dirty="0">
                <a:latin typeface="Segoe UI Light" panose="020B0502040204020203" pitchFamily="34" charset="0"/>
              </a:rPr>
              <a:t>#</a:t>
            </a:r>
            <a:r>
              <a:rPr lang="en-US" dirty="0" err="1">
                <a:latin typeface="Segoe UI Light" panose="020B0502040204020203" pitchFamily="34" charset="0"/>
              </a:rPr>
              <a:t>ExpertsLiveAT</a:t>
            </a:r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1028" name="Picture 4" descr="http://www.expertslive.at/uploads/1/0/2/8/102898498/published/expertslive-austria.png?1491569439">
            <a:extLst>
              <a:ext uri="{FF2B5EF4-FFF2-40B4-BE49-F238E27FC236}">
                <a16:creationId xmlns:a16="http://schemas.microsoft.com/office/drawing/2014/main" id="{80C253F9-F81E-4502-9D8F-59F93A187F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031" y="4673484"/>
            <a:ext cx="1863457" cy="38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1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0339" y="797003"/>
            <a:ext cx="4508234" cy="228186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accent1"/>
                </a:solidFill>
                <a:latin typeface="+mj-lt"/>
                <a:ea typeface="Segoe UI Historic" charset="0"/>
                <a:cs typeface="Segoe UI Historic" charset="0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&lt;Shout out loud&gt;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00340" y="3221382"/>
            <a:ext cx="4508234" cy="957002"/>
          </a:xfrm>
        </p:spPr>
        <p:txBody>
          <a:bodyPr>
            <a:normAutofit/>
          </a:bodyPr>
          <a:lstStyle>
            <a:lvl1pPr marL="0" indent="0" algn="l">
              <a:buNone/>
              <a:defRPr sz="2400" i="0">
                <a:solidFill>
                  <a:schemeClr val="accent1"/>
                </a:solidFill>
                <a:latin typeface="+mj-l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latin typeface="Segoe UI Light" panose="020B0502040204020203" pitchFamily="34" charset="0"/>
              </a:rPr>
              <a:t>&lt;minor text&gt;</a:t>
            </a: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7812360" y="123478"/>
            <a:ext cx="1298042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tabLst/>
              <a:defRPr sz="2400" i="0" kern="1200">
                <a:solidFill>
                  <a:schemeClr val="accent1"/>
                </a:solidFill>
                <a:latin typeface="+mj-lt"/>
                <a:ea typeface="Segoe UI" panose="020B0502040204020203" pitchFamily="34" charset="0"/>
                <a:cs typeface="Segoe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Segoe UI Light" panose="020B0502040204020203" pitchFamily="34" charset="0"/>
              </a:rPr>
              <a:t>@</a:t>
            </a:r>
            <a:r>
              <a:rPr lang="en-US" dirty="0" err="1">
                <a:latin typeface="Segoe UI Light" panose="020B0502040204020203" pitchFamily="34" charset="0"/>
              </a:rPr>
              <a:t>ExpertsLiveAT</a:t>
            </a:r>
            <a:endParaRPr lang="en-US" dirty="0">
              <a:latin typeface="Segoe UI Light" panose="020B0502040204020203" pitchFamily="34" charset="0"/>
            </a:endParaRPr>
          </a:p>
          <a:p>
            <a:pPr algn="r"/>
            <a:r>
              <a:rPr lang="en-US" dirty="0">
                <a:latin typeface="Segoe UI Light" panose="020B0502040204020203" pitchFamily="34" charset="0"/>
              </a:rPr>
              <a:t>#</a:t>
            </a:r>
            <a:r>
              <a:rPr lang="en-US" dirty="0" err="1">
                <a:latin typeface="Segoe UI Light" panose="020B0502040204020203" pitchFamily="34" charset="0"/>
              </a:rPr>
              <a:t>ExpertsLiveAT</a:t>
            </a:r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1028" name="Picture 4" descr="http://www.expertslive.at/uploads/1/0/2/8/102898498/published/expertslive-austria.png?1491569439">
            <a:extLst>
              <a:ext uri="{FF2B5EF4-FFF2-40B4-BE49-F238E27FC236}">
                <a16:creationId xmlns:a16="http://schemas.microsoft.com/office/drawing/2014/main" id="{80C253F9-F81E-4502-9D8F-59F93A187F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031" y="4673484"/>
            <a:ext cx="1863457" cy="38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462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3660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43608" y="268675"/>
            <a:ext cx="777686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</a:rPr>
              <a:t>&lt;Title&gt;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43608" y="1211750"/>
            <a:ext cx="7776864" cy="366425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&lt;Text&gt;</a:t>
            </a:r>
          </a:p>
        </p:txBody>
      </p:sp>
    </p:spTree>
    <p:extLst>
      <p:ext uri="{BB962C8B-B14F-4D97-AF65-F5344CB8AC3E}">
        <p14:creationId xmlns:p14="http://schemas.microsoft.com/office/powerpoint/2010/main" val="3665001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8557" y="978477"/>
            <a:ext cx="4279159" cy="1591102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1E347F"/>
                </a:solidFill>
                <a:latin typeface="+mj-lt"/>
                <a:cs typeface="Segoe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&lt;Speaker Name&gt;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48557" y="2569579"/>
            <a:ext cx="4279159" cy="226863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  <a:latin typeface="Segoe Light"/>
                <a:cs typeface="Segoe Light"/>
              </a:defRPr>
            </a:lvl1pPr>
            <a:lvl2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2pPr>
            <a:lvl3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3pPr>
            <a:lvl4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4pPr>
            <a:lvl5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5pPr>
          </a:lstStyle>
          <a:p>
            <a:r>
              <a:rPr lang="en-US" dirty="0">
                <a:latin typeface="Segoe UI Light" panose="020B0502040204020203" pitchFamily="34" charset="0"/>
              </a:rPr>
              <a:t>&lt;short intro&gt;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44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692275" y="268288"/>
            <a:ext cx="6950828" cy="4627803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&lt;Image&gt;</a:t>
            </a:r>
          </a:p>
        </p:txBody>
      </p:sp>
    </p:spTree>
    <p:extLst>
      <p:ext uri="{BB962C8B-B14F-4D97-AF65-F5344CB8AC3E}">
        <p14:creationId xmlns:p14="http://schemas.microsoft.com/office/powerpoint/2010/main" val="2229773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286" cy="5143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2275" y="265497"/>
            <a:ext cx="6983413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2275" y="1159977"/>
            <a:ext cx="6983413" cy="360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5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4" r:id="rId4"/>
    <p:sldLayoutId id="2147483650" r:id="rId5"/>
    <p:sldLayoutId id="2147483651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11112" indent="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None/>
        <a:tabLst/>
        <a:defRPr sz="3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28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24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9" userDrawn="1">
          <p15:clr>
            <a:srgbClr val="F26B43"/>
          </p15:clr>
        </p15:guide>
        <p15:guide id="2" pos="10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00338" y="797003"/>
            <a:ext cx="6120134" cy="2281863"/>
          </a:xfrm>
        </p:spPr>
        <p:txBody>
          <a:bodyPr>
            <a:normAutofit/>
          </a:bodyPr>
          <a:lstStyle/>
          <a:p>
            <a:r>
              <a:rPr lang="de-DE" dirty="0"/>
              <a:t>10 Gründe für Azure‘18</a:t>
            </a:r>
            <a:br>
              <a:rPr lang="de-DE" dirty="0"/>
            </a:br>
            <a:br>
              <a:rPr lang="de-DE" sz="2400" dirty="0"/>
            </a:br>
            <a:r>
              <a:rPr lang="de-DE" sz="2400" dirty="0" err="1"/>
              <a:t>What‘s</a:t>
            </a:r>
            <a:r>
              <a:rPr lang="de-DE" sz="2400" dirty="0"/>
              <a:t> </a:t>
            </a:r>
            <a:r>
              <a:rPr lang="de-DE" sz="2400" dirty="0" err="1"/>
              <a:t>new</a:t>
            </a:r>
            <a:r>
              <a:rPr lang="de-DE" sz="2400" dirty="0"/>
              <a:t>! </a:t>
            </a:r>
            <a:r>
              <a:rPr lang="de-DE" sz="2400" dirty="0" err="1"/>
              <a:t>What‘s</a:t>
            </a:r>
            <a:r>
              <a:rPr lang="de-DE" sz="2400" dirty="0"/>
              <a:t> </a:t>
            </a:r>
            <a:r>
              <a:rPr lang="de-DE" sz="2400" dirty="0" err="1"/>
              <a:t>good</a:t>
            </a:r>
            <a:r>
              <a:rPr lang="de-DE" sz="2400" dirty="0"/>
              <a:t>! </a:t>
            </a:r>
            <a:r>
              <a:rPr lang="de-DE" sz="2400" dirty="0" err="1"/>
              <a:t>What‘s</a:t>
            </a:r>
            <a:r>
              <a:rPr lang="de-DE" sz="2400" dirty="0"/>
              <a:t> </a:t>
            </a:r>
            <a:r>
              <a:rPr lang="de-DE" sz="2400" dirty="0" err="1"/>
              <a:t>bad</a:t>
            </a:r>
            <a:r>
              <a:rPr lang="de-DE" sz="2400" dirty="0"/>
              <a:t>!</a:t>
            </a:r>
            <a:br>
              <a:rPr lang="de-DE" dirty="0"/>
            </a:b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01905" y="3327871"/>
            <a:ext cx="4896544" cy="1584176"/>
          </a:xfrm>
        </p:spPr>
        <p:txBody>
          <a:bodyPr>
            <a:normAutofit/>
          </a:bodyPr>
          <a:lstStyle/>
          <a:p>
            <a:r>
              <a:rPr lang="en-US" dirty="0"/>
              <a:t>Mag. Stefan Denninger</a:t>
            </a:r>
            <a:br>
              <a:rPr lang="en-US" dirty="0"/>
            </a:br>
            <a:r>
              <a:rPr lang="en-US" sz="1800" dirty="0" err="1"/>
              <a:t>Teamlead</a:t>
            </a:r>
            <a:r>
              <a:rPr lang="en-US" sz="1800" dirty="0"/>
              <a:t> Cloud @ ACP, P-CSA, Microsoft RD</a:t>
            </a:r>
          </a:p>
          <a:p>
            <a:r>
              <a:rPr lang="en-US" sz="1400" dirty="0"/>
              <a:t>http://blog.denninger.at</a:t>
            </a:r>
          </a:p>
          <a:p>
            <a:r>
              <a:rPr lang="en-US" sz="1400" dirty="0"/>
              <a:t>       @</a:t>
            </a:r>
            <a:r>
              <a:rPr lang="en-US" sz="1400" dirty="0" err="1"/>
              <a:t>stefandenninger</a:t>
            </a:r>
            <a:endParaRPr lang="en-US" sz="1400" dirty="0"/>
          </a:p>
        </p:txBody>
      </p:sp>
      <p:pic>
        <p:nvPicPr>
          <p:cNvPr id="2050" name="Picture 2" descr="Bildergebnis für twitter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673" y="4346497"/>
            <a:ext cx="265537" cy="21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06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Cloud Timing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A0B1FA2-6E55-4758-B373-35836CAAB2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DDC6A1-D1AE-476C-A398-35F6C3B95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091510"/>
            <a:ext cx="6764952" cy="4061132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4960227-6F26-4008-89AD-C80E53C4DE1A}"/>
              </a:ext>
            </a:extLst>
          </p:cNvPr>
          <p:cNvSpPr/>
          <p:nvPr/>
        </p:nvSpPr>
        <p:spPr>
          <a:xfrm>
            <a:off x="3203848" y="2931790"/>
            <a:ext cx="3312368" cy="1120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1026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Azure </a:t>
            </a:r>
            <a:r>
              <a:rPr lang="en-US" dirty="0" err="1"/>
              <a:t>Projekte</a:t>
            </a:r>
            <a:r>
              <a:rPr lang="en-US" dirty="0"/>
              <a:t>/</a:t>
            </a:r>
            <a:r>
              <a:rPr lang="en-US" dirty="0" err="1"/>
              <a:t>Herausforderungen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r>
              <a:rPr lang="de-AT" dirty="0"/>
              <a:t>Planung, Planung, Planung - !!!!!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de-AT" dirty="0"/>
              <a:t>Beratung – Erfahrungsaustausch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de-DE" dirty="0"/>
              <a:t>Organisation –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Comp</a:t>
            </a:r>
            <a:r>
              <a:rPr lang="de-DE" dirty="0"/>
              <a:t>/</a:t>
            </a:r>
            <a:r>
              <a:rPr lang="de-DE" dirty="0" err="1"/>
              <a:t>Stor</a:t>
            </a:r>
            <a:r>
              <a:rPr lang="de-DE" dirty="0"/>
              <a:t>/LAN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de-DE" dirty="0"/>
              <a:t>Alles Teams einbeziehen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de-DE" dirty="0"/>
              <a:t>Funktioniert die geplante Workload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de-DE" dirty="0"/>
              <a:t>Cloud Ready</a:t>
            </a:r>
            <a:endParaRPr lang="de-AT" dirty="0"/>
          </a:p>
          <a:p>
            <a:pPr marL="468312" indent="-457200">
              <a:buFont typeface="Arial" panose="020B0604020202020204" pitchFamily="34" charset="0"/>
              <a:buChar char="•"/>
            </a:pPr>
            <a:endParaRPr lang="de-AT" dirty="0"/>
          </a:p>
          <a:p>
            <a:pPr marL="468312" indent="-457200">
              <a:buFont typeface="Arial" panose="020B0604020202020204" pitchFamily="34" charset="0"/>
              <a:buChar char="•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55154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D6FE1E0-B022-44D0-BCD9-15A486EE0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94BD324-B512-48AD-BC15-C8D9EFB7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45AD6D-BED6-46A6-8B73-2E6279FAE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1" t="5570" r="10620" b="1601"/>
          <a:stretch/>
        </p:blipFill>
        <p:spPr>
          <a:xfrm>
            <a:off x="1397868" y="1"/>
            <a:ext cx="74226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0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D6FE1E0-B022-44D0-BCD9-15A486EE0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94BD324-B512-48AD-BC15-C8D9EFB7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22E37FC6-CDDE-4068-849A-6EC2716A2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" y="-16687"/>
            <a:ext cx="9144000" cy="516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90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00338" y="797003"/>
            <a:ext cx="6120134" cy="2281863"/>
          </a:xfrm>
        </p:spPr>
        <p:txBody>
          <a:bodyPr/>
          <a:lstStyle/>
          <a:p>
            <a:r>
              <a:rPr lang="en-US" dirty="0"/>
              <a:t>Azure Governance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91880" y="3147814"/>
            <a:ext cx="4896544" cy="1584176"/>
          </a:xfrm>
        </p:spPr>
        <p:txBody>
          <a:bodyPr>
            <a:normAutofit/>
          </a:bodyPr>
          <a:lstStyle/>
          <a:p>
            <a:r>
              <a:rPr lang="en-US" sz="1800" dirty="0"/>
              <a:t>Planning!!</a:t>
            </a:r>
          </a:p>
          <a:p>
            <a:r>
              <a:rPr lang="en-US" sz="1800" dirty="0"/>
              <a:t>Naming, Management Groups, Blueprint, Policies, Tags, RBAC, …</a:t>
            </a:r>
          </a:p>
        </p:txBody>
      </p:sp>
    </p:spTree>
    <p:extLst>
      <p:ext uri="{BB962C8B-B14F-4D97-AF65-F5344CB8AC3E}">
        <p14:creationId xmlns:p14="http://schemas.microsoft.com/office/powerpoint/2010/main" val="3137420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Policies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r>
              <a:rPr lang="de-AT" dirty="0" err="1"/>
              <a:t>set</a:t>
            </a:r>
            <a:r>
              <a:rPr lang="de-AT" dirty="0"/>
              <a:t> </a:t>
            </a:r>
            <a:r>
              <a:rPr lang="de-AT" dirty="0" err="1"/>
              <a:t>rules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infrastructure</a:t>
            </a:r>
            <a:endParaRPr lang="de-AT" dirty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de-AT" dirty="0"/>
              <a:t>monitor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rules</a:t>
            </a:r>
            <a:endParaRPr lang="de-AT" dirty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de-AT" dirty="0" err="1"/>
              <a:t>using</a:t>
            </a:r>
            <a:r>
              <a:rPr lang="de-AT" dirty="0"/>
              <a:t> tags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bill</a:t>
            </a:r>
            <a:endParaRPr lang="de-DE" dirty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AT" dirty="0"/>
          </a:p>
          <a:p>
            <a:pPr marL="468312" indent="-457200">
              <a:buFont typeface="Arial" panose="020B0604020202020204" pitchFamily="34" charset="0"/>
              <a:buChar char="•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13844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Management Groups</a:t>
            </a:r>
          </a:p>
        </p:txBody>
      </p:sp>
      <p:pic>
        <p:nvPicPr>
          <p:cNvPr id="1026" name="Picture 2" descr="Bildergebnis fÃ¼r azure management groups">
            <a:extLst>
              <a:ext uri="{FF2B5EF4-FFF2-40B4-BE49-F238E27FC236}">
                <a16:creationId xmlns:a16="http://schemas.microsoft.com/office/drawing/2014/main" id="{202CDB2B-9373-4FA3-B6A8-50C682584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1125925"/>
            <a:ext cx="5976664" cy="387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571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Management Groups</a:t>
            </a:r>
          </a:p>
        </p:txBody>
      </p:sp>
      <p:pic>
        <p:nvPicPr>
          <p:cNvPr id="2050" name="Picture 2" descr="Bildergebnis fÃ¼r azure management groups">
            <a:extLst>
              <a:ext uri="{FF2B5EF4-FFF2-40B4-BE49-F238E27FC236}">
                <a16:creationId xmlns:a16="http://schemas.microsoft.com/office/drawing/2014/main" id="{6129ABF5-88E6-41CF-BC47-C18786C28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" b="4455"/>
          <a:stretch/>
        </p:blipFill>
        <p:spPr bwMode="auto">
          <a:xfrm>
            <a:off x="2303748" y="1275606"/>
            <a:ext cx="4536504" cy="359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92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Policies - RBAC</a:t>
            </a:r>
          </a:p>
        </p:txBody>
      </p:sp>
      <p:pic>
        <p:nvPicPr>
          <p:cNvPr id="3074" name="Picture 2" descr="Bildergebnis fÃ¼r azure policies">
            <a:extLst>
              <a:ext uri="{FF2B5EF4-FFF2-40B4-BE49-F238E27FC236}">
                <a16:creationId xmlns:a16="http://schemas.microsoft.com/office/drawing/2014/main" id="{D8D8B0A0-2FA1-4AEA-BAA2-E871BA051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661" y="1132523"/>
            <a:ext cx="6152678" cy="37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EB375A5-761E-4960-B952-2FF1DB2CEF69}"/>
              </a:ext>
            </a:extLst>
          </p:cNvPr>
          <p:cNvSpPr txBox="1"/>
          <p:nvPr/>
        </p:nvSpPr>
        <p:spPr>
          <a:xfrm rot="16200000">
            <a:off x="6633816" y="2525143"/>
            <a:ext cx="379623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050" dirty="0"/>
              <a:t>https://blogs.technet.microsoft.com/tangent_thoughts/2016/</a:t>
            </a:r>
            <a:br>
              <a:rPr lang="de-AT" sz="1050" dirty="0"/>
            </a:br>
            <a:r>
              <a:rPr lang="de-AT" sz="1050" dirty="0"/>
              <a:t>09/07/got-azure-get-arm-policies-aka-msazurepolicies/</a:t>
            </a:r>
          </a:p>
          <a:p>
            <a:endParaRPr lang="de-AT" sz="1050" dirty="0"/>
          </a:p>
        </p:txBody>
      </p:sp>
    </p:spTree>
    <p:extLst>
      <p:ext uri="{BB962C8B-B14F-4D97-AF65-F5344CB8AC3E}">
        <p14:creationId xmlns:p14="http://schemas.microsoft.com/office/powerpoint/2010/main" val="1245364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Policies</a:t>
            </a:r>
          </a:p>
        </p:txBody>
      </p:sp>
      <p:pic>
        <p:nvPicPr>
          <p:cNvPr id="4098" name="Picture 2" descr="Bildergebnis fÃ¼r azure policies">
            <a:extLst>
              <a:ext uri="{FF2B5EF4-FFF2-40B4-BE49-F238E27FC236}">
                <a16:creationId xmlns:a16="http://schemas.microsoft.com/office/drawing/2014/main" id="{1970050B-E1E0-4730-93E3-30FA2599A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356" y="1083552"/>
            <a:ext cx="4913287" cy="405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7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E650FF-D192-4182-BC9D-F06269DF81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1A8DE8B-12A3-4ED6-AC81-58DCEACF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BED4BFD-F8CD-4D2A-A055-E391D6AAA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2180"/>
            <a:ext cx="9108504" cy="51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19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00338" y="797003"/>
            <a:ext cx="6120134" cy="2281863"/>
          </a:xfrm>
        </p:spPr>
        <p:txBody>
          <a:bodyPr/>
          <a:lstStyle/>
          <a:p>
            <a:r>
              <a:rPr lang="en-US" dirty="0"/>
              <a:t>#3 - True Hybrid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75856" y="3147814"/>
            <a:ext cx="5112568" cy="1584176"/>
          </a:xfrm>
        </p:spPr>
        <p:txBody>
          <a:bodyPr>
            <a:normAutofit/>
          </a:bodyPr>
          <a:lstStyle/>
          <a:p>
            <a:r>
              <a:rPr lang="en-US" sz="1800" dirty="0"/>
              <a:t>Azure Sphere – Azure Edge – Azure Stack - Azure</a:t>
            </a:r>
          </a:p>
        </p:txBody>
      </p:sp>
    </p:spTree>
    <p:extLst>
      <p:ext uri="{BB962C8B-B14F-4D97-AF65-F5344CB8AC3E}">
        <p14:creationId xmlns:p14="http://schemas.microsoft.com/office/powerpoint/2010/main" val="1723294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Hybrid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6ACB03-0ADA-481C-A88F-570C36C388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6551B8C-FF1D-40D4-B75E-6B1C08CA2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404" y="994814"/>
            <a:ext cx="7220028" cy="412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09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Hybrid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43608" y="1211750"/>
            <a:ext cx="8100392" cy="3931750"/>
          </a:xfrm>
        </p:spPr>
        <p:txBody>
          <a:bodyPr>
            <a:normAutofit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Some Sensors – Sphere, IoT Devices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Some </a:t>
            </a:r>
            <a:r>
              <a:rPr lang="en-US" b="1" dirty="0" err="1"/>
              <a:t>Dedup</a:t>
            </a:r>
            <a:r>
              <a:rPr lang="en-US" b="1" dirty="0"/>
              <a:t> - Edge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Some </a:t>
            </a:r>
            <a:r>
              <a:rPr lang="en-US" b="1" dirty="0" err="1"/>
              <a:t>PreCalc</a:t>
            </a:r>
            <a:r>
              <a:rPr lang="en-US" b="1" dirty="0"/>
              <a:t> – Stack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Some </a:t>
            </a:r>
            <a:r>
              <a:rPr lang="en-US" b="1" dirty="0" err="1"/>
              <a:t>LongTerm</a:t>
            </a:r>
            <a:r>
              <a:rPr lang="en-US" b="1" dirty="0"/>
              <a:t> - Azure</a:t>
            </a:r>
          </a:p>
        </p:txBody>
      </p:sp>
    </p:spTree>
    <p:extLst>
      <p:ext uri="{BB962C8B-B14F-4D97-AF65-F5344CB8AC3E}">
        <p14:creationId xmlns:p14="http://schemas.microsoft.com/office/powerpoint/2010/main" val="2602939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43608" y="1211750"/>
            <a:ext cx="8100392" cy="3931750"/>
          </a:xfrm>
        </p:spPr>
        <p:txBody>
          <a:bodyPr>
            <a:normAutofit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Power Meter 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Temperature / Env. </a:t>
            </a:r>
            <a:r>
              <a:rPr lang="en-US" b="1"/>
              <a:t>Check</a:t>
            </a:r>
            <a:br>
              <a:rPr lang="en-US" b="1" dirty="0"/>
            </a:br>
            <a:r>
              <a:rPr lang="en-US" b="1"/>
              <a:t>as </a:t>
            </a:r>
            <a:r>
              <a:rPr lang="en-US" b="1" dirty="0"/>
              <a:t>Sensor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55244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1DD489E-B747-4E2F-886F-93487A821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23" y="101443"/>
            <a:ext cx="6908433" cy="494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50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49E856-1BBA-4908-9231-820488ED2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493" y="627534"/>
            <a:ext cx="6552331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88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C5C6CBD-A998-4CF9-9321-5FD3CE783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075" y="299720"/>
            <a:ext cx="5553850" cy="45440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735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IoT Setup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6ACB03-0ADA-481C-A88F-570C36C388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CE9C1-4BAA-4769-8AC1-03BFB212D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148780"/>
            <a:ext cx="5328592" cy="39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54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IoT Setup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6ACB03-0ADA-481C-A88F-570C36C388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A5574-65EE-4148-9DBB-40CC56D66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5575" y="1615108"/>
            <a:ext cx="4032448" cy="3024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3DE6B0-23B0-423D-BAD5-115943F44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593474" y="1613548"/>
            <a:ext cx="403244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66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Sphere – Eval. Board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6ACB03-0ADA-481C-A88F-570C36C388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02A39-44DC-47DE-9134-85E70862D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01" r="12200"/>
          <a:stretch/>
        </p:blipFill>
        <p:spPr>
          <a:xfrm rot="5400000">
            <a:off x="2430990" y="1116435"/>
            <a:ext cx="4065995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57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10 </a:t>
            </a:r>
            <a:r>
              <a:rPr lang="en-US" dirty="0" err="1"/>
              <a:t>Gründe</a:t>
            </a:r>
            <a:r>
              <a:rPr lang="en-US" dirty="0"/>
              <a:t> - 2017: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43608" y="1211750"/>
            <a:ext cx="8100392" cy="3931750"/>
          </a:xfrm>
        </p:spPr>
        <p:txBody>
          <a:bodyPr>
            <a:normAutofit fontScale="77500" lnSpcReduction="20000"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IaaS</a:t>
            </a:r>
            <a:r>
              <a:rPr lang="en-US" dirty="0"/>
              <a:t> in 10min – prod ready </a:t>
            </a:r>
            <a:r>
              <a:rPr lang="en-US" dirty="0" err="1"/>
              <a:t>inkl</a:t>
            </a:r>
            <a:r>
              <a:rPr lang="en-US" dirty="0"/>
              <a:t>. VPN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Cognitive Services </a:t>
            </a:r>
            <a:r>
              <a:rPr lang="en-US" dirty="0"/>
              <a:t>API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Bildvergleich</a:t>
            </a:r>
            <a:r>
              <a:rPr lang="en-US" dirty="0"/>
              <a:t> und Translation! Free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Azure </a:t>
            </a:r>
            <a:r>
              <a:rPr lang="en-US" b="1" dirty="0"/>
              <a:t>Automation</a:t>
            </a:r>
            <a:r>
              <a:rPr lang="en-US" dirty="0"/>
              <a:t> und Hybrid Worker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Cloud Interconnect </a:t>
            </a:r>
            <a:r>
              <a:rPr lang="en-US" dirty="0"/>
              <a:t>vs. MPLS </a:t>
            </a:r>
            <a:r>
              <a:rPr lang="en-US" dirty="0" err="1"/>
              <a:t>mit</a:t>
            </a:r>
            <a:r>
              <a:rPr lang="en-US" dirty="0"/>
              <a:t> BGP, VPN, ExpressRoute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Azure Governance</a:t>
            </a:r>
            <a:r>
              <a:rPr lang="en-US" dirty="0"/>
              <a:t> - Policies 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Webhosting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PaaS aka App Service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Reverse Proxy </a:t>
            </a:r>
            <a:r>
              <a:rPr lang="en-US" dirty="0" err="1"/>
              <a:t>mit</a:t>
            </a:r>
            <a:r>
              <a:rPr lang="en-US" dirty="0"/>
              <a:t> AAD pre-</a:t>
            </a:r>
            <a:r>
              <a:rPr lang="en-US" dirty="0" err="1"/>
              <a:t>auth</a:t>
            </a:r>
            <a:r>
              <a:rPr lang="en-US" dirty="0"/>
              <a:t> - TMG </a:t>
            </a:r>
            <a:r>
              <a:rPr lang="en-US" dirty="0" err="1"/>
              <a:t>Ablöse</a:t>
            </a:r>
            <a:r>
              <a:rPr lang="en-US" dirty="0"/>
              <a:t> </a:t>
            </a:r>
            <a:r>
              <a:rPr lang="en-US" dirty="0" err="1"/>
              <a:t>statt</a:t>
            </a:r>
            <a:r>
              <a:rPr lang="en-US" dirty="0"/>
              <a:t> </a:t>
            </a:r>
            <a:r>
              <a:rPr lang="en-US" dirty="0" err="1"/>
              <a:t>nginx</a:t>
            </a:r>
            <a:endParaRPr lang="en-US" dirty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IoT</a:t>
            </a:r>
            <a:r>
              <a:rPr lang="en-US" dirty="0"/>
              <a:t> </a:t>
            </a:r>
            <a:r>
              <a:rPr lang="en-US" dirty="0" err="1"/>
              <a:t>Messreihen</a:t>
            </a:r>
            <a:r>
              <a:rPr lang="en-US" dirty="0"/>
              <a:t> – IoT Hub, ML, </a:t>
            </a:r>
            <a:r>
              <a:rPr lang="en-US" dirty="0" err="1"/>
              <a:t>PowerBI</a:t>
            </a:r>
            <a:endParaRPr lang="en-US" dirty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Azure </a:t>
            </a:r>
            <a:r>
              <a:rPr lang="en-US" b="1" dirty="0"/>
              <a:t>Functions</a:t>
            </a:r>
            <a:r>
              <a:rPr lang="en-US" dirty="0"/>
              <a:t> &amp; Logic Apps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Backup</a:t>
            </a:r>
            <a:r>
              <a:rPr lang="en-US" dirty="0"/>
              <a:t> to the cloud – </a:t>
            </a:r>
            <a:r>
              <a:rPr lang="en-US" dirty="0" err="1"/>
              <a:t>verschlüsselt</a:t>
            </a:r>
            <a:r>
              <a:rPr lang="en-US" dirty="0"/>
              <a:t> und </a:t>
            </a:r>
            <a:r>
              <a:rPr lang="en-US" dirty="0" err="1"/>
              <a:t>komprimiert</a:t>
            </a:r>
            <a:r>
              <a:rPr lang="en-US" dirty="0"/>
              <a:t> </a:t>
            </a:r>
            <a:r>
              <a:rPr lang="en-US" dirty="0" err="1"/>
              <a:t>inkl</a:t>
            </a:r>
            <a:r>
              <a:rPr lang="en-US" dirty="0"/>
              <a:t>. Storage Tiering und </a:t>
            </a:r>
            <a:r>
              <a:rPr lang="en-US" dirty="0" err="1"/>
              <a:t>Langzeitarchivierung</a:t>
            </a:r>
            <a:endParaRPr lang="en-US" dirty="0"/>
          </a:p>
          <a:p>
            <a:pPr marL="468312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6831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29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Sensor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6ACB03-0ADA-481C-A88F-570C36C388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1026" name="Picture 2" descr="Bildergebnis fÃ¼r Sonoff Pow">
            <a:extLst>
              <a:ext uri="{FF2B5EF4-FFF2-40B4-BE49-F238E27FC236}">
                <a16:creationId xmlns:a16="http://schemas.microsoft.com/office/drawing/2014/main" id="{D2C35298-1176-43A2-8E0E-002B7F999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070172"/>
            <a:ext cx="4063297" cy="406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814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Sensors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6ACB03-0ADA-481C-A88F-570C36C388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2050" name="Picture 2" descr="Bildergebnis fÃ¼r Sonoff Pow">
            <a:extLst>
              <a:ext uri="{FF2B5EF4-FFF2-40B4-BE49-F238E27FC236}">
                <a16:creationId xmlns:a16="http://schemas.microsoft.com/office/drawing/2014/main" id="{0897253A-ACB2-4B20-BA6C-CC864709A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395" y="1093786"/>
            <a:ext cx="6513289" cy="404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126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IoT Setup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6ACB03-0ADA-481C-A88F-570C36C388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6551B8C-FF1D-40D4-B75E-6B1C08CA2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404" y="994814"/>
            <a:ext cx="7220028" cy="412354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EFA047-C618-4FF2-A648-36C4650BC18F}"/>
              </a:ext>
            </a:extLst>
          </p:cNvPr>
          <p:cNvSpPr txBox="1"/>
          <p:nvPr/>
        </p:nvSpPr>
        <p:spPr>
          <a:xfrm>
            <a:off x="2527977" y="3964616"/>
            <a:ext cx="80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MQTT</a:t>
            </a:r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AC9DD7-5ED3-41A6-9D13-7C0906CF0889}"/>
              </a:ext>
            </a:extLst>
          </p:cNvPr>
          <p:cNvSpPr txBox="1"/>
          <p:nvPr/>
        </p:nvSpPr>
        <p:spPr>
          <a:xfrm>
            <a:off x="6372200" y="249974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IoT Hub</a:t>
            </a:r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976900E-93D7-4B55-AF27-E3F1BCDC6273}"/>
              </a:ext>
            </a:extLst>
          </p:cNvPr>
          <p:cNvSpPr txBox="1"/>
          <p:nvPr/>
        </p:nvSpPr>
        <p:spPr>
          <a:xfrm rot="20036636">
            <a:off x="3826325" y="2361243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C00000"/>
                </a:solidFill>
              </a:rPr>
              <a:t>TimeseriesDB</a:t>
            </a:r>
            <a:endParaRPr lang="de-DE" dirty="0">
              <a:solidFill>
                <a:srgbClr val="C00000"/>
              </a:solidFill>
            </a:endParaRPr>
          </a:p>
          <a:p>
            <a:r>
              <a:rPr lang="de-DE" dirty="0">
                <a:solidFill>
                  <a:srgbClr val="C00000"/>
                </a:solidFill>
              </a:rPr>
              <a:t>Dashboard</a:t>
            </a:r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92E716C-F992-493F-ADE6-53424BE77E7D}"/>
              </a:ext>
            </a:extLst>
          </p:cNvPr>
          <p:cNvSpPr txBox="1"/>
          <p:nvPr/>
        </p:nvSpPr>
        <p:spPr>
          <a:xfrm>
            <a:off x="2167398" y="4685530"/>
            <a:ext cx="152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C00000"/>
                </a:solidFill>
              </a:rPr>
              <a:t>TempSensors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6439D29-A073-4674-91B9-64EADCB8D1D7}"/>
              </a:ext>
            </a:extLst>
          </p:cNvPr>
          <p:cNvSpPr txBox="1"/>
          <p:nvPr/>
        </p:nvSpPr>
        <p:spPr>
          <a:xfrm>
            <a:off x="1213430" y="3736252"/>
            <a:ext cx="141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C00000"/>
                </a:solidFill>
              </a:rPr>
              <a:t>PowerMeter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2" name="Textfeld 7">
            <a:extLst>
              <a:ext uri="{FF2B5EF4-FFF2-40B4-BE49-F238E27FC236}">
                <a16:creationId xmlns:a16="http://schemas.microsoft.com/office/drawing/2014/main" id="{E785D237-3657-4CD2-9379-5EC3DF46E964}"/>
              </a:ext>
            </a:extLst>
          </p:cNvPr>
          <p:cNvSpPr txBox="1"/>
          <p:nvPr/>
        </p:nvSpPr>
        <p:spPr>
          <a:xfrm>
            <a:off x="6336538" y="3782418"/>
            <a:ext cx="1845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rgbClr val="C00000"/>
                </a:solidFill>
              </a:rPr>
              <a:t>Telegram</a:t>
            </a:r>
            <a:endParaRPr lang="de-DE" dirty="0">
              <a:solidFill>
                <a:srgbClr val="C00000"/>
              </a:solidFill>
            </a:endParaRPr>
          </a:p>
          <a:p>
            <a:pPr algn="ctr"/>
            <a:r>
              <a:rPr lang="de-DE" dirty="0" err="1">
                <a:solidFill>
                  <a:srgbClr val="C00000"/>
                </a:solidFill>
              </a:rPr>
              <a:t>for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notifications</a:t>
            </a:r>
            <a:r>
              <a:rPr lang="de-DE" dirty="0">
                <a:solidFill>
                  <a:srgbClr val="C00000"/>
                </a:solidFill>
              </a:rPr>
              <a:t> </a:t>
            </a:r>
            <a:endParaRPr lang="de-AT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05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00338" y="797003"/>
            <a:ext cx="6120134" cy="2281863"/>
          </a:xfrm>
        </p:spPr>
        <p:txBody>
          <a:bodyPr/>
          <a:lstStyle/>
          <a:p>
            <a:r>
              <a:rPr lang="en-US" dirty="0"/>
              <a:t>#4 – Azure File Sync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91880" y="3147814"/>
            <a:ext cx="4896544" cy="1584176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7100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File Sync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1C5227-FE8B-4932-B6E5-79330731D5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9632" y="1211750"/>
            <a:ext cx="7560840" cy="3664256"/>
          </a:xfrm>
        </p:spPr>
        <p:txBody>
          <a:bodyPr>
            <a:normAutofit fontScale="92500" lnSpcReduction="1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200" dirty="0"/>
          </a:p>
          <a:p>
            <a:r>
              <a:rPr lang="de-AT" sz="1200" dirty="0"/>
              <a:t>               https://docs.microsoft.com/en-us/azure/storage/files/storage-sync-files-deployment-guide?tabs=portal</a:t>
            </a:r>
          </a:p>
        </p:txBody>
      </p:sp>
      <p:pic>
        <p:nvPicPr>
          <p:cNvPr id="6146" name="Picture 2" descr="Bildergebnis fÃ¼r azure file sync">
            <a:extLst>
              <a:ext uri="{FF2B5EF4-FFF2-40B4-BE49-F238E27FC236}">
                <a16:creationId xmlns:a16="http://schemas.microsoft.com/office/drawing/2014/main" id="{E50728FE-4A80-49E9-B7C9-3BDDF5FDD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04" y="1211750"/>
            <a:ext cx="5616624" cy="341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313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File Sync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1C5227-FE8B-4932-B6E5-79330731D5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122" name="Picture 2" descr="Bildergebnis fÃ¼r azure file sync">
            <a:extLst>
              <a:ext uri="{FF2B5EF4-FFF2-40B4-BE49-F238E27FC236}">
                <a16:creationId xmlns:a16="http://schemas.microsoft.com/office/drawing/2014/main" id="{4F29BEFD-9E82-4C07-AE5A-C5C323EC0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25925"/>
            <a:ext cx="6944816" cy="384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343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00338" y="797003"/>
            <a:ext cx="6120134" cy="2281863"/>
          </a:xfrm>
        </p:spPr>
        <p:txBody>
          <a:bodyPr/>
          <a:lstStyle/>
          <a:p>
            <a:r>
              <a:rPr lang="en-US" dirty="0"/>
              <a:t>#3 – Azure Storage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91880" y="3147814"/>
            <a:ext cx="4896544" cy="1584176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17735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dkDnDi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00338" y="797003"/>
            <a:ext cx="6120134" cy="2281863"/>
          </a:xfrm>
        </p:spPr>
        <p:txBody>
          <a:bodyPr/>
          <a:lstStyle/>
          <a:p>
            <a:r>
              <a:rPr lang="en-US" dirty="0"/>
              <a:t>#1 – </a:t>
            </a:r>
            <a:r>
              <a:rPr lang="en-US" dirty="0" err="1"/>
              <a:t>Meine</a:t>
            </a:r>
            <a:r>
              <a:rPr lang="en-US" dirty="0"/>
              <a:t> </a:t>
            </a:r>
            <a:r>
              <a:rPr lang="en-US" dirty="0" err="1"/>
              <a:t>Träume</a:t>
            </a:r>
            <a:r>
              <a:rPr lang="en-US" dirty="0"/>
              <a:t> </a:t>
            </a:r>
            <a:r>
              <a:rPr lang="en-US" dirty="0" err="1"/>
              <a:t>umsetzten</a:t>
            </a:r>
            <a:r>
              <a:rPr lang="en-US" dirty="0"/>
              <a:t> </a:t>
            </a:r>
            <a:r>
              <a:rPr lang="en-US" dirty="0" err="1"/>
              <a:t>kann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91880" y="3147814"/>
            <a:ext cx="4896544" cy="1584176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3143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dkDnDi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00338" y="797003"/>
            <a:ext cx="6120134" cy="2281863"/>
          </a:xfrm>
        </p:spPr>
        <p:txBody>
          <a:bodyPr/>
          <a:lstStyle/>
          <a:p>
            <a:r>
              <a:rPr lang="en-US" dirty="0"/>
              <a:t>#2 – Text </a:t>
            </a:r>
            <a:r>
              <a:rPr lang="en-US" dirty="0" err="1"/>
              <a:t>übersetzten</a:t>
            </a:r>
            <a:br>
              <a:rPr lang="en-US" dirty="0"/>
            </a:b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analysieren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91880" y="3147814"/>
            <a:ext cx="4896544" cy="1584176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80533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99792" y="797003"/>
            <a:ext cx="6120134" cy="2281863"/>
          </a:xfrm>
        </p:spPr>
        <p:txBody>
          <a:bodyPr/>
          <a:lstStyle/>
          <a:p>
            <a:r>
              <a:rPr lang="en-US" dirty="0"/>
              <a:t>#5 – Azure Automation and  						Hybrid Worker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91880" y="3147814"/>
            <a:ext cx="4896544" cy="1584176"/>
          </a:xfrm>
        </p:spPr>
        <p:txBody>
          <a:bodyPr>
            <a:normAutofit/>
          </a:bodyPr>
          <a:lstStyle/>
          <a:p>
            <a:r>
              <a:rPr lang="en-US" sz="1800" dirty="0"/>
              <a:t>Azure </a:t>
            </a:r>
            <a:r>
              <a:rPr lang="en-US" sz="1800" dirty="0" err="1"/>
              <a:t>Updatemanagement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0063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10 </a:t>
            </a:r>
            <a:r>
              <a:rPr lang="en-US" dirty="0" err="1"/>
              <a:t>Gründe</a:t>
            </a:r>
            <a:r>
              <a:rPr lang="en-US" dirty="0"/>
              <a:t> - 2018: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43608" y="1211750"/>
            <a:ext cx="8100392" cy="3931750"/>
          </a:xfrm>
        </p:spPr>
        <p:txBody>
          <a:bodyPr>
            <a:normAutofit fontScale="70000" lnSpcReduction="20000"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SAP on Azure, NAV on Azure, ERP on Azure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Azure Governance</a:t>
            </a:r>
            <a:r>
              <a:rPr lang="en-US" dirty="0"/>
              <a:t> – </a:t>
            </a:r>
            <a:r>
              <a:rPr lang="en-US" dirty="0" err="1"/>
              <a:t>Costmanagement</a:t>
            </a:r>
            <a:r>
              <a:rPr lang="en-US" dirty="0"/>
              <a:t>, Policies, RBAC, </a:t>
            </a:r>
            <a:r>
              <a:rPr lang="de-DE" b="1" dirty="0" err="1"/>
              <a:t>Blueprint</a:t>
            </a:r>
            <a:r>
              <a:rPr lang="de-DE" b="1" dirty="0"/>
              <a:t> </a:t>
            </a:r>
            <a:r>
              <a:rPr lang="en-US" dirty="0"/>
              <a:t>… 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IoT – </a:t>
            </a:r>
            <a:r>
              <a:rPr lang="en-US" b="1" dirty="0" err="1"/>
              <a:t>Sensorik</a:t>
            </a:r>
            <a:r>
              <a:rPr lang="en-US" b="1" dirty="0"/>
              <a:t> – True Hybrid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Azure File Sync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Azure Storage – Archiving / WORM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Azure Update Management - Azure </a:t>
            </a:r>
            <a:r>
              <a:rPr lang="en-US" b="1" dirty="0"/>
              <a:t>Automation</a:t>
            </a:r>
            <a:r>
              <a:rPr lang="en-US" dirty="0"/>
              <a:t> und Hybrid Worker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Cognitive Services – Computer Vision</a:t>
            </a:r>
            <a:endParaRPr lang="en-US" dirty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IaaS</a:t>
            </a:r>
            <a:r>
              <a:rPr lang="en-US" dirty="0"/>
              <a:t> - ADFS Hybrid - prod ready </a:t>
            </a:r>
            <a:r>
              <a:rPr lang="en-US" dirty="0" err="1"/>
              <a:t>inkl</a:t>
            </a:r>
            <a:r>
              <a:rPr lang="en-US" dirty="0"/>
              <a:t>. VPN in 60(!)min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 err="1"/>
              <a:t>vNets</a:t>
            </a:r>
            <a:r>
              <a:rPr lang="en-US" b="1" dirty="0"/>
              <a:t> - Global </a:t>
            </a:r>
            <a:r>
              <a:rPr lang="en-US" b="1" dirty="0" err="1"/>
              <a:t>vNet</a:t>
            </a:r>
            <a:r>
              <a:rPr lang="en-US" b="1" dirty="0"/>
              <a:t> Peering - Interconnect </a:t>
            </a:r>
            <a:r>
              <a:rPr lang="en-US" dirty="0" err="1"/>
              <a:t>mit</a:t>
            </a:r>
            <a:r>
              <a:rPr lang="en-US" dirty="0"/>
              <a:t> BGP, VPN, ExpressRoute, Service Endpoints, Azure Firewall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Azure Stack IaaS, PaaS and IoT Suite</a:t>
            </a:r>
          </a:p>
        </p:txBody>
      </p:sp>
    </p:spTree>
    <p:extLst>
      <p:ext uri="{BB962C8B-B14F-4D97-AF65-F5344CB8AC3E}">
        <p14:creationId xmlns:p14="http://schemas.microsoft.com/office/powerpoint/2010/main" val="769492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00338" y="797003"/>
            <a:ext cx="6120134" cy="2281863"/>
          </a:xfrm>
        </p:spPr>
        <p:txBody>
          <a:bodyPr>
            <a:normAutofit/>
          </a:bodyPr>
          <a:lstStyle/>
          <a:p>
            <a:r>
              <a:rPr lang="en-US" dirty="0"/>
              <a:t>#9 – Cloud Interconnect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91880" y="3147814"/>
            <a:ext cx="4896544" cy="1584176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41823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Networking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AT" dirty="0"/>
              <a:t>Global </a:t>
            </a:r>
            <a:r>
              <a:rPr lang="de-AT" dirty="0" err="1"/>
              <a:t>vNet</a:t>
            </a:r>
            <a:r>
              <a:rPr lang="de-AT" dirty="0"/>
              <a:t> </a:t>
            </a:r>
            <a:r>
              <a:rPr lang="de-AT" dirty="0" err="1"/>
              <a:t>Peering</a:t>
            </a:r>
            <a:endParaRPr lang="de-AT" dirty="0"/>
          </a:p>
          <a:p>
            <a:r>
              <a:rPr lang="de-AT" dirty="0"/>
              <a:t>Azure Firewall</a:t>
            </a:r>
          </a:p>
          <a:p>
            <a:r>
              <a:rPr lang="de-AT" dirty="0"/>
              <a:t>Service Endpoints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endParaRPr lang="de-AT" dirty="0" err="1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0E7444D-488E-42AE-8958-928FC7503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0" r="11991" b="9400"/>
          <a:stretch/>
        </p:blipFill>
        <p:spPr>
          <a:xfrm>
            <a:off x="5364088" y="123478"/>
            <a:ext cx="3577256" cy="49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95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curing Azure services to virtual networks">
            <a:extLst>
              <a:ext uri="{FF2B5EF4-FFF2-40B4-BE49-F238E27FC236}">
                <a16:creationId xmlns:a16="http://schemas.microsoft.com/office/drawing/2014/main" id="{FC38F9A4-12BF-48C5-9758-49FDDBA6A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9856"/>
            <a:ext cx="5506789" cy="479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Azure </a:t>
            </a:r>
            <a:r>
              <a:rPr lang="de-AT" dirty="0"/>
              <a:t>Service Endpoints</a:t>
            </a:r>
            <a:br>
              <a:rPr lang="de-AT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endParaRPr lang="de-AT" dirty="0" err="1"/>
          </a:p>
        </p:txBody>
      </p:sp>
    </p:spTree>
    <p:extLst>
      <p:ext uri="{BB962C8B-B14F-4D97-AF65-F5344CB8AC3E}">
        <p14:creationId xmlns:p14="http://schemas.microsoft.com/office/powerpoint/2010/main" val="1046377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10 </a:t>
            </a:r>
            <a:r>
              <a:rPr lang="en-US" dirty="0" err="1"/>
              <a:t>Gründe</a:t>
            </a:r>
            <a:r>
              <a:rPr lang="en-US" dirty="0"/>
              <a:t> - 2018: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43608" y="1211750"/>
            <a:ext cx="8100392" cy="3931750"/>
          </a:xfrm>
        </p:spPr>
        <p:txBody>
          <a:bodyPr>
            <a:normAutofit fontScale="70000" lnSpcReduction="20000"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SAP on Azure, NAV on Azure, ERP on Azure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Azure Governance</a:t>
            </a:r>
            <a:r>
              <a:rPr lang="en-US" dirty="0"/>
              <a:t> – </a:t>
            </a:r>
            <a:r>
              <a:rPr lang="en-US" dirty="0" err="1"/>
              <a:t>Costmanagement</a:t>
            </a:r>
            <a:r>
              <a:rPr lang="en-US" dirty="0"/>
              <a:t>, Policies, RBAC, </a:t>
            </a:r>
            <a:r>
              <a:rPr lang="de-DE" b="1" dirty="0" err="1"/>
              <a:t>Blueprint</a:t>
            </a:r>
            <a:r>
              <a:rPr lang="de-DE" b="1" dirty="0"/>
              <a:t> </a:t>
            </a:r>
            <a:r>
              <a:rPr lang="en-US" dirty="0"/>
              <a:t>… 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IoT – </a:t>
            </a:r>
            <a:r>
              <a:rPr lang="en-US" b="1" dirty="0" err="1"/>
              <a:t>Sensorik</a:t>
            </a:r>
            <a:r>
              <a:rPr lang="en-US" b="1" dirty="0"/>
              <a:t> – True Hybrid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Azure File Sync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Azure Update Management - Azure </a:t>
            </a:r>
            <a:r>
              <a:rPr lang="en-US" b="1" dirty="0"/>
              <a:t>Automation</a:t>
            </a:r>
            <a:r>
              <a:rPr lang="en-US" dirty="0"/>
              <a:t> und Hybrid Worker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Azure Storage – Archiving / WORM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Cognitive Services – Computer Vision</a:t>
            </a:r>
            <a:endParaRPr lang="en-US" dirty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IaaS</a:t>
            </a:r>
            <a:r>
              <a:rPr lang="en-US" dirty="0"/>
              <a:t> - ADFS Hybrid - prod ready </a:t>
            </a:r>
            <a:r>
              <a:rPr lang="en-US" dirty="0" err="1"/>
              <a:t>inkl</a:t>
            </a:r>
            <a:r>
              <a:rPr lang="en-US" dirty="0"/>
              <a:t>. VPN in 60(!)min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 err="1"/>
              <a:t>vNets</a:t>
            </a:r>
            <a:r>
              <a:rPr lang="en-US" b="1" dirty="0"/>
              <a:t> - Global </a:t>
            </a:r>
            <a:r>
              <a:rPr lang="en-US" b="1" dirty="0" err="1"/>
              <a:t>vNet</a:t>
            </a:r>
            <a:r>
              <a:rPr lang="en-US" b="1" dirty="0"/>
              <a:t> Peering - Interconnect </a:t>
            </a:r>
            <a:r>
              <a:rPr lang="en-US" dirty="0" err="1"/>
              <a:t>mit</a:t>
            </a:r>
            <a:r>
              <a:rPr lang="en-US" dirty="0"/>
              <a:t> BGP, VPN, ExpressRoute, Service Endpoints, Azure Firewall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1" dirty="0"/>
              <a:t>Azure Stack IaaS, PaaS and IoT Suite</a:t>
            </a:r>
          </a:p>
        </p:txBody>
      </p:sp>
    </p:spTree>
    <p:extLst>
      <p:ext uri="{BB962C8B-B14F-4D97-AF65-F5344CB8AC3E}">
        <p14:creationId xmlns:p14="http://schemas.microsoft.com/office/powerpoint/2010/main" val="3795273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768" y="265497"/>
            <a:ext cx="8748464" cy="755339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Ein Danke an unsere Sponsoren!</a:t>
            </a:r>
            <a:endParaRPr lang="de-A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611212-E295-4F73-8AD8-4D7D9202FEFB}"/>
              </a:ext>
            </a:extLst>
          </p:cNvPr>
          <p:cNvSpPr/>
          <p:nvPr/>
        </p:nvSpPr>
        <p:spPr>
          <a:xfrm>
            <a:off x="395536" y="978005"/>
            <a:ext cx="8352928" cy="182113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Bi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343" y="1127763"/>
            <a:ext cx="3215315" cy="78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3" t="24083" r="11036" b="24149"/>
          <a:stretch/>
        </p:blipFill>
        <p:spPr bwMode="auto">
          <a:xfrm>
            <a:off x="539552" y="1779662"/>
            <a:ext cx="2160185" cy="97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ild">
            <a:extLst>
              <a:ext uri="{FF2B5EF4-FFF2-40B4-BE49-F238E27FC236}">
                <a16:creationId xmlns:a16="http://schemas.microsoft.com/office/drawing/2014/main" id="{E68E3F82-8E0A-46D4-B9C9-3486AAA9B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066891"/>
            <a:ext cx="4127011" cy="53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145D681-5ADF-4C55-8A57-CD1FDEFDCA2F}"/>
              </a:ext>
            </a:extLst>
          </p:cNvPr>
          <p:cNvSpPr/>
          <p:nvPr/>
        </p:nvSpPr>
        <p:spPr>
          <a:xfrm>
            <a:off x="388327" y="2890834"/>
            <a:ext cx="8352928" cy="1227133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ild">
            <a:extLst>
              <a:ext uri="{FF2B5EF4-FFF2-40B4-BE49-F238E27FC236}">
                <a16:creationId xmlns:a16="http://schemas.microsoft.com/office/drawing/2014/main" id="{EDCD80F5-D26A-4006-AEC9-3C8269AF2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t="16144" r="5690" b="17117"/>
          <a:stretch/>
        </p:blipFill>
        <p:spPr bwMode="auto">
          <a:xfrm>
            <a:off x="539553" y="2979735"/>
            <a:ext cx="1512168" cy="4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527" y="3170107"/>
            <a:ext cx="754947" cy="7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ild">
            <a:extLst>
              <a:ext uri="{FF2B5EF4-FFF2-40B4-BE49-F238E27FC236}">
                <a16:creationId xmlns:a16="http://schemas.microsoft.com/office/drawing/2014/main" id="{5C3CA2E0-1996-4D96-8752-D28F399C4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31798" r="12201" b="31554"/>
          <a:stretch/>
        </p:blipFill>
        <p:spPr bwMode="auto">
          <a:xfrm>
            <a:off x="577444" y="3661261"/>
            <a:ext cx="2218600" cy="3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Bild">
            <a:extLst>
              <a:ext uri="{FF2B5EF4-FFF2-40B4-BE49-F238E27FC236}">
                <a16:creationId xmlns:a16="http://schemas.microsoft.com/office/drawing/2014/main" id="{4FD007BD-E881-47AB-B29B-5A33D3D31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8" b="13846"/>
          <a:stretch/>
        </p:blipFill>
        <p:spPr bwMode="auto">
          <a:xfrm>
            <a:off x="7308304" y="2926414"/>
            <a:ext cx="1296144" cy="52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Bild">
            <a:extLst>
              <a:ext uri="{FF2B5EF4-FFF2-40B4-BE49-F238E27FC236}">
                <a16:creationId xmlns:a16="http://schemas.microsoft.com/office/drawing/2014/main" id="{01DA513B-9A32-4BC6-A8B7-9B7614D7E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185" y="3661261"/>
            <a:ext cx="2140263" cy="40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B1AC728-D6FB-4308-90A3-195C3CB78FE4}"/>
              </a:ext>
            </a:extLst>
          </p:cNvPr>
          <p:cNvSpPr/>
          <p:nvPr/>
        </p:nvSpPr>
        <p:spPr>
          <a:xfrm flipV="1">
            <a:off x="1187623" y="4270366"/>
            <a:ext cx="7560841" cy="6776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4" name="Picture 20" descr="Bil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62" y="4398702"/>
            <a:ext cx="1646246" cy="3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ld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430099"/>
            <a:ext cx="1099817" cy="32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">
            <a:extLst>
              <a:ext uri="{FF2B5EF4-FFF2-40B4-BE49-F238E27FC236}">
                <a16:creationId xmlns:a16="http://schemas.microsoft.com/office/drawing/2014/main" id="{A6CA2331-51FF-4A06-BE78-630F31257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434429"/>
            <a:ext cx="1475841" cy="3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CC74092-22C2-4201-BC38-4D87292D46C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9112" b="4224"/>
          <a:stretch/>
        </p:blipFill>
        <p:spPr>
          <a:xfrm>
            <a:off x="6228184" y="4379091"/>
            <a:ext cx="904769" cy="431186"/>
          </a:xfrm>
          <a:prstGeom prst="rect">
            <a:avLst/>
          </a:prstGeom>
        </p:spPr>
      </p:pic>
      <p:pic>
        <p:nvPicPr>
          <p:cNvPr id="10" name="Grafik 9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23B9392B-18C7-481D-8DEE-FAE1FB0A1F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8344" y="4324125"/>
            <a:ext cx="832761" cy="54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80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00338" y="797003"/>
            <a:ext cx="6120134" cy="2281863"/>
          </a:xfrm>
        </p:spPr>
        <p:txBody>
          <a:bodyPr>
            <a:normAutofit/>
          </a:bodyPr>
          <a:lstStyle/>
          <a:p>
            <a:r>
              <a:rPr lang="de-DE" dirty="0"/>
              <a:t>10 Gründe für Azure‘18</a:t>
            </a:r>
            <a:br>
              <a:rPr lang="de-DE" dirty="0"/>
            </a:br>
            <a:br>
              <a:rPr lang="de-DE" sz="2400" dirty="0"/>
            </a:br>
            <a:r>
              <a:rPr lang="de-DE" sz="3200" dirty="0">
                <a:solidFill>
                  <a:srgbClr val="00B050"/>
                </a:solidFill>
              </a:rPr>
              <a:t>Danke!</a:t>
            </a:r>
            <a:br>
              <a:rPr lang="de-DE" dirty="0"/>
            </a:b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01905" y="3327871"/>
            <a:ext cx="4896544" cy="1584176"/>
          </a:xfrm>
        </p:spPr>
        <p:txBody>
          <a:bodyPr>
            <a:normAutofit/>
          </a:bodyPr>
          <a:lstStyle/>
          <a:p>
            <a:r>
              <a:rPr lang="en-US" dirty="0"/>
              <a:t>Mag. Stefan Denninger</a:t>
            </a:r>
            <a:br>
              <a:rPr lang="en-US" dirty="0"/>
            </a:br>
            <a:r>
              <a:rPr lang="en-US" sz="1800" dirty="0" err="1"/>
              <a:t>Teamlead</a:t>
            </a:r>
            <a:r>
              <a:rPr lang="en-US" sz="1800" dirty="0"/>
              <a:t> Cloud @ ACP, P-CSA, Microsoft RD</a:t>
            </a:r>
          </a:p>
          <a:p>
            <a:r>
              <a:rPr lang="en-US" sz="1400" dirty="0"/>
              <a:t>http://blog.denninger.at</a:t>
            </a:r>
          </a:p>
          <a:p>
            <a:r>
              <a:rPr lang="en-US" sz="1400" dirty="0"/>
              <a:t>       @</a:t>
            </a:r>
            <a:r>
              <a:rPr lang="en-US" sz="1400" dirty="0" err="1"/>
              <a:t>stefandenninger</a:t>
            </a:r>
            <a:endParaRPr lang="en-US" sz="1400" dirty="0"/>
          </a:p>
        </p:txBody>
      </p:sp>
      <p:pic>
        <p:nvPicPr>
          <p:cNvPr id="2050" name="Picture 2" descr="Bildergebnis für twitter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673" y="4346497"/>
            <a:ext cx="265537" cy="21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463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00338" y="797003"/>
            <a:ext cx="6120134" cy="2281863"/>
          </a:xfrm>
        </p:spPr>
        <p:txBody>
          <a:bodyPr/>
          <a:lstStyle/>
          <a:p>
            <a:r>
              <a:rPr lang="en-US" dirty="0"/>
              <a:t>#1 – Azure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erwachsen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91880" y="3147814"/>
            <a:ext cx="4896544" cy="1584176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2146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IaaS for ERP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r>
              <a:rPr lang="de-AT" dirty="0"/>
              <a:t>SAP / NAV / ERP on Azure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de-AT" dirty="0"/>
              <a:t>Massive Feedback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customers</a:t>
            </a:r>
            <a:endParaRPr lang="de-AT" dirty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de-DE" dirty="0"/>
              <a:t>Azure SQL </a:t>
            </a:r>
            <a:r>
              <a:rPr lang="de-DE" dirty="0" err="1"/>
              <a:t>Managed</a:t>
            </a:r>
            <a:r>
              <a:rPr lang="de-DE" dirty="0"/>
              <a:t> Instance</a:t>
            </a:r>
            <a:endParaRPr lang="de-AT" dirty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de-AT" dirty="0" err="1"/>
              <a:t>Accelerated</a:t>
            </a:r>
            <a:r>
              <a:rPr lang="de-AT" dirty="0"/>
              <a:t> Network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de-AT" dirty="0" err="1"/>
              <a:t>Accelerated</a:t>
            </a:r>
            <a:r>
              <a:rPr lang="de-AT" dirty="0"/>
              <a:t> Storage &lt;= 1ms – Ultra SSD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de-DE" dirty="0" err="1"/>
              <a:t>Avaliablility</a:t>
            </a:r>
            <a:r>
              <a:rPr lang="de-DE" dirty="0"/>
              <a:t> </a:t>
            </a:r>
            <a:r>
              <a:rPr lang="de-DE" dirty="0" err="1"/>
              <a:t>Zones</a:t>
            </a:r>
            <a:r>
              <a:rPr lang="de-DE" dirty="0"/>
              <a:t> –&gt; SLA 99,99%</a:t>
            </a:r>
            <a:endParaRPr lang="de-AT" dirty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de-AT" dirty="0"/>
              <a:t>M-Series and </a:t>
            </a:r>
            <a:r>
              <a:rPr lang="de-AT" dirty="0" err="1"/>
              <a:t>some</a:t>
            </a:r>
            <a:r>
              <a:rPr lang="de-AT" dirty="0"/>
              <a:t> E/D-Series – &gt;4Tb RAM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endParaRPr lang="de-AT" dirty="0"/>
          </a:p>
          <a:p>
            <a:pPr marL="468312" indent="-457200">
              <a:buFont typeface="Arial" panose="020B0604020202020204" pitchFamily="34" charset="0"/>
              <a:buChar char="•"/>
            </a:pPr>
            <a:endParaRPr lang="de-AT" dirty="0"/>
          </a:p>
          <a:p>
            <a:pPr marL="468312" indent="-457200">
              <a:buFont typeface="Arial" panose="020B0604020202020204" pitchFamily="34" charset="0"/>
              <a:buChar char="•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67680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ADFS Hybrid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r>
              <a:rPr lang="de-AT" dirty="0" err="1"/>
              <a:t>TrafficManager</a:t>
            </a:r>
            <a:endParaRPr lang="de-AT" dirty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de-AT" dirty="0"/>
              <a:t>SLA &gt;= 99,99%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de-AT" dirty="0"/>
              <a:t>real HA </a:t>
            </a:r>
            <a:r>
              <a:rPr lang="de-AT" dirty="0" err="1"/>
              <a:t>solution</a:t>
            </a:r>
            <a:endParaRPr lang="de-AT" dirty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de-AT" dirty="0"/>
              <a:t>rapid </a:t>
            </a:r>
            <a:r>
              <a:rPr lang="de-AT" dirty="0" err="1"/>
              <a:t>deployment</a:t>
            </a:r>
            <a:br>
              <a:rPr lang="de-AT" dirty="0"/>
            </a:br>
            <a:r>
              <a:rPr lang="de-AT" dirty="0" err="1"/>
              <a:t>script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ARM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29AACA1-3DA2-4DD6-8828-D4F6CBE8D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2" t="6601" b="5200"/>
          <a:stretch/>
        </p:blipFill>
        <p:spPr>
          <a:xfrm>
            <a:off x="4572000" y="33450"/>
            <a:ext cx="4133667" cy="51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85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erwachsen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endParaRPr lang="de-AT" dirty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de-AT" dirty="0"/>
              <a:t>SAP on Azure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endParaRPr lang="de-AT" dirty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de-DE" dirty="0"/>
              <a:t>do </a:t>
            </a:r>
            <a:r>
              <a:rPr lang="de-DE" dirty="0" err="1"/>
              <a:t>it</a:t>
            </a:r>
            <a:r>
              <a:rPr lang="de-DE" dirty="0"/>
              <a:t> – </a:t>
            </a:r>
            <a:r>
              <a:rPr lang="de-DE" dirty="0" err="1"/>
              <a:t>dare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AT" dirty="0"/>
          </a:p>
          <a:p>
            <a:pPr marL="468312" indent="-457200">
              <a:buFont typeface="Arial" panose="020B0604020202020204" pitchFamily="34" charset="0"/>
              <a:buChar char="•"/>
            </a:pPr>
            <a:endParaRPr lang="de-AT" dirty="0"/>
          </a:p>
          <a:p>
            <a:pPr marL="468312" indent="-457200">
              <a:buFont typeface="Arial" panose="020B0604020202020204" pitchFamily="34" charset="0"/>
              <a:buChar char="•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3284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00338" y="797003"/>
            <a:ext cx="6120134" cy="2281863"/>
          </a:xfrm>
        </p:spPr>
        <p:txBody>
          <a:bodyPr/>
          <a:lstStyle/>
          <a:p>
            <a:r>
              <a:rPr lang="en-US" dirty="0"/>
              <a:t>#2 - Cloud </a:t>
            </a:r>
            <a:r>
              <a:rPr lang="en-US" dirty="0" err="1"/>
              <a:t>Projekte</a:t>
            </a:r>
            <a:r>
              <a:rPr lang="en-US" dirty="0"/>
              <a:t> und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Herausforderungen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91880" y="3147814"/>
            <a:ext cx="4896544" cy="1584176"/>
          </a:xfrm>
        </p:spPr>
        <p:txBody>
          <a:bodyPr>
            <a:normAutofit/>
          </a:bodyPr>
          <a:lstStyle/>
          <a:p>
            <a:r>
              <a:rPr lang="en-US" sz="1800" dirty="0"/>
              <a:t>The Cloud Timing</a:t>
            </a:r>
          </a:p>
        </p:txBody>
      </p:sp>
    </p:spTree>
    <p:extLst>
      <p:ext uri="{BB962C8B-B14F-4D97-AF65-F5344CB8AC3E}">
        <p14:creationId xmlns:p14="http://schemas.microsoft.com/office/powerpoint/2010/main" val="2958879513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Aangepast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FFFFFF"/>
      </a:hlink>
      <a:folHlink>
        <a:srgbClr val="BDE2EA"/>
      </a:folHlink>
    </a:clrScheme>
    <a:fontScheme name="Aangepast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xperts Live - Azure Governance.potx" id="{0FB704A3-098E-41DE-BD95-FEF7931D2A82}" vid="{05026884-4582-4406-A7BE-66BCB7447C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Experts%20Live%20-%20Azure%20Governance</Template>
  <TotalTime>0</TotalTime>
  <Words>966</Words>
  <Application>Microsoft Office PowerPoint</Application>
  <PresentationFormat>On-screen Show (16:9)</PresentationFormat>
  <Paragraphs>222</Paragraphs>
  <Slides>45</Slides>
  <Notes>44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Lucida Grande</vt:lpstr>
      <vt:lpstr>Segoe</vt:lpstr>
      <vt:lpstr>Segoe Light</vt:lpstr>
      <vt:lpstr>Segoe UI</vt:lpstr>
      <vt:lpstr>Segoe UI Historic</vt:lpstr>
      <vt:lpstr>Segoe UI Light</vt:lpstr>
      <vt:lpstr>Master</vt:lpstr>
      <vt:lpstr>10 Gründe für Azure‘18  What‘s new! What‘s good! What‘s bad! </vt:lpstr>
      <vt:lpstr>PowerPoint Presentation</vt:lpstr>
      <vt:lpstr>10 Gründe - 2017:</vt:lpstr>
      <vt:lpstr>10 Gründe - 2018:</vt:lpstr>
      <vt:lpstr>#1 – Azure wird erwachsen</vt:lpstr>
      <vt:lpstr>Azure IaaS for ERP</vt:lpstr>
      <vt:lpstr>ADFS Hybrid</vt:lpstr>
      <vt:lpstr>Azure wird erwachsen</vt:lpstr>
      <vt:lpstr>#2 - Cloud Projekte und Ihre Herausforderungen</vt:lpstr>
      <vt:lpstr>Cloud Timing</vt:lpstr>
      <vt:lpstr>Azure Projekte/Herausforderungen</vt:lpstr>
      <vt:lpstr>PowerPoint Presentation</vt:lpstr>
      <vt:lpstr>PowerPoint Presentation</vt:lpstr>
      <vt:lpstr>Azure Governance</vt:lpstr>
      <vt:lpstr>Azure Policies</vt:lpstr>
      <vt:lpstr>Azure Management Groups</vt:lpstr>
      <vt:lpstr>Azure Management Groups</vt:lpstr>
      <vt:lpstr>Azure Policies - RBAC</vt:lpstr>
      <vt:lpstr>Azure Policies</vt:lpstr>
      <vt:lpstr>#3 - True Hybrid</vt:lpstr>
      <vt:lpstr>True Hybrid</vt:lpstr>
      <vt:lpstr>True Hybrid </vt:lpstr>
      <vt:lpstr>Sample</vt:lpstr>
      <vt:lpstr>PowerPoint Presentation</vt:lpstr>
      <vt:lpstr>PowerPoint Presentation</vt:lpstr>
      <vt:lpstr>PowerPoint Presentation</vt:lpstr>
      <vt:lpstr>My IoT Setup</vt:lpstr>
      <vt:lpstr>My IoT Setup</vt:lpstr>
      <vt:lpstr>Azure Sphere – Eval. Board</vt:lpstr>
      <vt:lpstr>My Sensor</vt:lpstr>
      <vt:lpstr>My Sensors</vt:lpstr>
      <vt:lpstr>My IoT Setup</vt:lpstr>
      <vt:lpstr>#4 – Azure File Sync</vt:lpstr>
      <vt:lpstr>Azure File Sync</vt:lpstr>
      <vt:lpstr>Azure File Sync</vt:lpstr>
      <vt:lpstr>#3 – Azure Storage</vt:lpstr>
      <vt:lpstr>#1 – Meine Träume umsetzten kann</vt:lpstr>
      <vt:lpstr>#2 – Text übersetzten Bilder analysieren</vt:lpstr>
      <vt:lpstr>#5 – Azure Automation and        Hybrid Worker</vt:lpstr>
      <vt:lpstr>#9 – Cloud Interconnect</vt:lpstr>
      <vt:lpstr>Azure Networking</vt:lpstr>
      <vt:lpstr>Azure Service Endpoints </vt:lpstr>
      <vt:lpstr>10 Gründe - 2018:</vt:lpstr>
      <vt:lpstr>Ein Danke an unsere Sponsoren!</vt:lpstr>
      <vt:lpstr>10 Gründe für Azure‘18  Danke! </vt:lpstr>
    </vt:vector>
  </TitlesOfParts>
  <Company>Taco van Gerven grafisch ontwerper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Governance Richtlinien einhalten?</dc:title>
  <dc:creator>Denninger Stefan</dc:creator>
  <cp:lastModifiedBy>Denninger Stefan</cp:lastModifiedBy>
  <cp:revision>55</cp:revision>
  <dcterms:created xsi:type="dcterms:W3CDTF">2017-09-01T13:19:54Z</dcterms:created>
  <dcterms:modified xsi:type="dcterms:W3CDTF">2018-11-13T06:37:51Z</dcterms:modified>
</cp:coreProperties>
</file>